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206B2-F95B-4229-ABEF-6009658A8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AD5D1-9775-4C74-A33A-C5D1C0A8C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4D22D-7654-427F-836A-2E453C7D0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9C04A0-09D1-4F55-A0F7-2129F3D33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5FFC0E-7185-4BCB-9EEF-6CA2D98BE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D604C1-8671-40B0-A3EC-58C9EB23A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5757EA-99FC-4774-8718-D833EC4BB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B989BA-DF76-418B-B63B-9EF5EA0BD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9F0439-130B-4ADE-9B83-02D376E17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7AEB4-EEDB-42F5-9E32-022AF903B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6DE6E-50FA-4895-B4D3-225085159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1102315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路径分析如何帮助改进用户体验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路径分析基本概念与原理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用户体验评估与诊断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路径优化策略与实践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A/B测试在路径优化中应用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数据可视化在路径分析中应用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路径分析基本概念与原理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路径分析是一种研究用户在网站、应用或产品中的行为轨迹的方法，通过分析用户的访问路径、停留时间、转化率等数据，揭示用户的使用习惯和需求。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路径分析可以帮助企业了解用户的需求和行为，发现产品中存在的问题和机会，从而优化产品设计，提高用户体验和满意度。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14" r="311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路径分析定义及作用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通过埋点、日志分析、第三方统计工具等方式收集用户在产品中的行为数据，包括页面浏览、点击、搜索、购买等行为。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对收集到的数据进行清洗、整理、归类等处理，以便进行后续的分析和挖掘。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数据收集与处理方法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用户在使用产品时经过的页面或功能的顺序，可以反映用户的兴趣点和需求。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访问路径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通过颜色深浅表示用户在页面上的点击密度和停留时间，可以帮助发现页面的优化点。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用户在某个页面或功能上的停留时间，可以反映用户对内容的关注度和兴趣。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停留时间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用户完成某个目标行为的比例，如购买、注册、留言等，可以衡量产品的吸引力和易用性。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用户只访问了入口页面就离开的比例，可以反映入口页面的质量和吸引力。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跳出率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关键指标解读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用户体验评估与诊断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评估用户是否能够轻松而愉快地使用产品或服务，包括界面设计、功能操作和信息呈现等方面。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衡量用户完成任务或操作所需的时间和努力程度，以及系统对用户操作的响应速度。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了解用户对产品或服务的整体感受，包括视觉美感、易用性、信息呈现和交互体验等方面。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确定评估标准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运用统计分析、数据挖掘和用户行为分析等技术，揭示用户在使用产品或服务过程中遇到的问题和痛点。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专家评审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邀请行业专家或资深设计师对产品或服务进行评审，从专业角度发现潜在问题和改进空间。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用户调研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通过问卷调查、用户访谈和观察等方法，收集用户对产品或服务的反馈和意见，发现潜在问题。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3423" r="3342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诊断现有问题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231" r="1223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创新探索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鼓励团队成员进行头脑风暴和创新尝试，探索新的解决方案和优化方向，提升用户体验。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用户需求洞察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深入了解目标用户的需求和期望，发现产品或服务与用户需求的契合点和改进空间。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研究竞争对手的产品或服务，发现其优点和不足，为自身产品或服务的优化提供借鉴和启示。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识别优化机会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路径优化策略与实践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通过路径分析识别用户操作中的重复或不必要的步骤，将其去除或合并，从而减少用户的操作负担。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去除冗余步骤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7490" r="2749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优化任务流程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98" b="9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提供快捷方式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重新设计任务流程，使其更符合用户的心理和行为习惯，提高任务完成的效率和用户满意度。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为用户提供快速完成任务或操作的快捷方式，如快捷键、一键操作等，提高用户的操作效率。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简化操作流程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通过路径分析了解用户获取信息的需求和习惯，优化信息架构，使其更易于理解和使用。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优化信息架构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利用图表、图像等可视化元素呈现信息，提高信息的直观性和易理解性。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采用可视化设计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根据用户的偏好和需求，提供个性化的信息呈现方式，如定制化的界面、推荐系统等。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提供个性化信息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提高信息呈现清晰度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24" r="83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减少错误和失误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通过路径分析发现用户在使用产品时容易出现的错误和失误，优化交互设计以减少这些错误和失误的发生。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提高操作便捷性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优化界面布局、按钮设计、菜单结构等交互元素，提高用户操作的便捷性和舒适度。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增加反馈和提示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在用户进行操作时提供及时的反馈和提示，帮助用户更好地理解和完成任务。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优化交互设计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A/B测试在路径优化中应用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https://d.book118.com/557011023151006043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2024-09-17T20:11:16.598</cp:lastPrinted>
  <dcterms:created xsi:type="dcterms:W3CDTF">2024-09-17T12:11:16Z</dcterms:created>
  <dcterms:modified xsi:type="dcterms:W3CDTF">2024-09-17T12:11:18Z</dcterms:modified>
</cp:coreProperties>
</file>