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E1409-872C-4ACD-B103-F7996A38D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48A1D-6273-4EAB-B4EB-FC7D9E0C3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BACA1-DB8A-4E9E-BAD6-FAE6B2CB9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88F1C-7832-4EAF-8DB1-6357629BC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A7C635-ECFF-4254-8CCE-B69AA95A5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BBC6CF-2A27-4920-B46E-BA9718F22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01D197-02E9-42C5-81A0-FB40954ED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A490D-5D4E-4611-AE49-D8945C680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904FB-B20E-4883-89F0-B124C9EBA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4A75F-51CB-4376-8466-09000A858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6099C-3E06-4A57-B262-B851C1BE7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1200002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教育科技培训利用教育机器人开展实践教学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教育机器人实践教学优势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教育机器人实践教学应用场景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教育机器人实践教学实施策略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教育机器人实践教学案例分析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教育机器人实践教学挑战与对策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83" r="17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随着人工智能、机器人等技术的快速发展，教育科技培训逐渐成为教育领域的重要发展方向。利用教育机器人开展实践教学，有助于提高学生的实践能力和创新精神，培养适应未来社会需求的优秀人才。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科技进步推动教育变革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实践教学是巩固理论知识和加深对理论认识的有效途径，是培养具有创新意识的高素质人才的重要环节。通过实践教学，学生可以更好地理解和应用所学知识，提高分析问题和解决问题的能力。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实践教学的重要性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定义与分类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器人是指应用于教育领域的机器人技术，通过编程、机械、电子、计算机等多种技术的融合，实现辅助教学、学生实践、技能培训等功能。根据应用场景和功能特点，教育机器人可分为教学型、服务型、竞技型等多种类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833" r="168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教育机器人的发展经历了萌芽期、起步期、快速发展期等多个阶段。随着技术的不断进步和应用需求的不断提高，教育机器人的功能和性能也在不断完善和提升。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教育机器人的作用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器人在教育领域的应用具有诸多优势，如提高学生实践能力和创新精神、促进教育公平和普及、推动教育信息化和现代化等。同时，教育机器人还可以为教师提供辅助教学手段，减轻教学负担，提高教学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教育机器人概述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教育机器人实践教学优势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教育机器人能够通过语音、动作等多种方式与学生进行互动，吸引学生的注意力，提高学生的参与度。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教育机器人通常具有可爱的外形和有趣的功能，能够激发学生的学习兴趣和好奇心，使学生更加主动地参与到学习中来。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趣味性高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教育机器人可以根据学生的学习进度和能力水平进行个性化教学，满足学生的不同需求，提高学生的自信心和学习动力。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提高学生参与度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增强学生实践能力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动手实践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教育机器人通常需要学生进行动手实践，如搭建、编程等，这些实践活动能够锻炼学生的动手能力和实践能力。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问题解决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教育机器人在使用过程中可能会遇到各种问题，学生需要学会分析问题、寻找解决方案，这有助于培养学生的问题解决能力。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在使用教育机器人进行实践教学时，学生通常需要分组进行团队协作，这有助于培养学生的团队协作精神和沟通能力。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创意实现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教育机器人具有丰富的功能和应用场景，学生可以通过创意实现来展示自己的创新成果，这有助于激发学生的创新欲望和创造力。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教育机器人通常需要学生进行编程操作，这有助于培养学生的逻辑思维和编程思维，进而提高学生的创新思维能力。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探索未知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教育机器人可以帮助学生探索未知领域和知识，鼓励学生勇于尝试、敢于创新，这有助于培养学生的探索精神和创新意识。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培养学生创新思维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教育机器人实践教学应用场景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互动问答与讨论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教育机器人可以与学生进行实时互动，回答学生的问题，引导学生思考和讨论，提高课堂参与度。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个性化教学与辅导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教育机器人能够根据学生的学习情况和需求，提供个性化的教学方案和辅导内容，满足学生的不同学习需求。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知识讲解与演示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教育机器人能够通过生动的语音、图像和动作，将抽象的知识具象化，帮助学生更好地理解和记忆。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课堂教学辅助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教育机器人可以模拟实验操作过程，提供详细的步骤指导和注意事项，帮助学生掌握正确的实验操作方法。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教育机器人能够实时采集实验数据，并进行处理和分析，帮助学生理解实验现象和规律。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教育机器人可以提供虚拟仿真实验环境，让学生在安全、可控的环境下进行实验操作，降低实验成本和风险。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虚拟仿真实验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实验室教学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教育机器人可以引导学生参与社会实践活动，如环保、公益等，培养学生的社会责任感和公民意识。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竞赛与挑战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教育机器人可以作为竞赛和挑战的平台，激发学生的竞争意识和创新精神，提高学生的实践能力和团队协作能力。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社团活动支持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教育机器人可以为学校的社团活动提供支持，如机器人编程、机器人舞蹈等，丰富学生的课余生活。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课外活动拓展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教育机器人实践教学实施策略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https://d.book118.com/557012000026006043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2024-09-16T21:20:55.647</cp:lastPrinted>
  <dcterms:created xsi:type="dcterms:W3CDTF">2024-09-16T13:20:55Z</dcterms:created>
  <dcterms:modified xsi:type="dcterms:W3CDTF">2024-09-16T13:20:57Z</dcterms:modified>
</cp:coreProperties>
</file>