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58CF-B4A1-400E-9986-1FDD42F88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41F47-8C42-43A4-9661-E5EE59EC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9B798-7EAD-407E-BC3F-DC489C9D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F96BC-BA6F-4E88-AA7E-FD94F00A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B694C-92B4-406E-B2D8-5CF08481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20B42-035E-4550-9C93-A29E4653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18447-69BB-4F20-A650-63C11919E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8931B-DA54-4FA4-AB97-C9DAEBAF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EB051-7EFF-4E92-8496-BE840922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E988C-F6DC-4DD8-A168-BCEF2115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4A459-C4F4-4660-B2C5-58794C085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2015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博士人才引进规划方案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博士人才引进政策设计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博士人才引进培养与激励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博士人才引进考核与评价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博士人才通常具有较高的学术水平和研究能力，引进博士人才有助于推动科技创新和产业升级。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博士人才在各行各业中发挥着重要作用，引进博士人才有助于促进经济发展和社会进步。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8" r="2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随着全球化进程的加速，国际人才竞争日益激烈。引进博士人才有助于提高国家和地区的国际竞争力。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提高国际竞争力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推动产学研结合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博士人才通常具有较强的实践能力和创新能力，引进博士人才有助于推动产学研结合，促进科技成果转化和产业升级。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弥补人才缺口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随着经济和科技的发展，各行各业对高端人才的需求越来越大。引进博士人才有助于弥补人才缺口，满足社会经济发展的需要。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提升科研水平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博士人才通常具有较高的科研能力和学术水平，引进博士人才有助于提升国家和地区的科研水平，推动科技创新。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博士人才在学术领域具有较高的声誉和影响力，引进博士人才有助于促进学术交流与合作，提高学术水平和国际影响力。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博士人才引进的意义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博士人才引进现状分析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国内外博士人才引进现状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全球范围内，各国都在积极引进高层次人才，博士作为高学历、高技能群体，成为国际人才竞争的重点。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近年来，我国出台了一系列人才政策，鼓励和支持博士等高层次人才的引进和培养。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引进成效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我国在博士人才引进方面取得了显著成效，一批批优秀的博士人才加入到国家建设和发展的队伍中。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https://d.book118.com/557012015054006051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2024-09-24T09:04:49.397</cp:lastPrinted>
  <dcterms:created xsi:type="dcterms:W3CDTF">2024-09-24T01:04:49Z</dcterms:created>
  <dcterms:modified xsi:type="dcterms:W3CDTF">2024-09-24T01:04:51Z</dcterms:modified>
</cp:coreProperties>
</file>