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4D49-194A-4F20-9135-AD644299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73E3B-77A2-4369-8F1F-32A510EF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1BD75-4F34-4CB3-8165-9A216A3C3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7407C-F01A-4133-9DE9-6CE6802F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8C9FA-4CF1-4B2A-B5A5-968033345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17643-5724-4BF3-B126-24E3DBD6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AA7EA-3405-4FA7-81CB-8665086BA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24106-A963-4263-A558-DC6821E1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06C0B-117C-435B-95C5-EF79FFBC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BFDA4-154F-4634-B56A-1E2D5152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3DE27-D917-45DA-A14D-FBE7CE8F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2040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重性精神病康复治疗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康复治疗的未来展望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3" b="7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重性精神病是指精神疾病严重到一定程度，导致患者丧失正常的工作、学习和生活能力，需要接受专业治疗和管理的一类精神疾病。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重性精神病包括精神分裂症、双相情感障碍、抑郁症等。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39" r="29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重性精神病的症状包括幻觉、妄想、思维障碍、情感障碍等。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患者可能出现行为异常、社交障碍、工作能力下降等症状，严重时可能导致生活无法自理。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重性精神病的病因复杂，可能与遗传、环境、生物等因素有关。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重性精神病的病理机制尚不完全清楚，可能与大脑神经递质的不平衡有关。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通过康复治疗，患者可以学习日常生活技能，如独立生活、购物、烹饪等，提高生活质量。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增强生活技能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促进社会交往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康复治疗有助于改善患者的心理状态，减轻焦虑、抑郁等情绪问题，增强自信心。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通过康复治疗，患者可以更好地与他人交流和建立人际关系，增强社交能力。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减少复发风险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康复治疗过程中，医生会定期评估患者的病情状况，及时发现并处理复发迹象，降低复发风险。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根据患者的病情变化，医生会适时调整治疗方案，确保治疗效果最佳。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康复治疗过程中，医生会指导患者采取预防措施，如保持良好的生活习惯、避免诱发因素等，降低复发风险。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康复治疗有助于提高患者的社会适应能力，更好地融入社会生活。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25" b="4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通过康复治疗，患者可以建立自己的支持系统，包括家庭、朋友、社区等，获得更多的支持和帮助。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通过宣传和教育，减少社会对重性精神病患者的歧视和排斥，促进平等参与和融入社会。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减少歧视与排斥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促进社会融入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https://d.book118.com/557012040021006030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2024-09-01T14:26:33.491</cp:lastPrinted>
  <dcterms:created xsi:type="dcterms:W3CDTF">2024-09-01T06:26:33Z</dcterms:created>
  <dcterms:modified xsi:type="dcterms:W3CDTF">2024-09-01T06:26:35Z</dcterms:modified>
</cp:coreProperties>
</file>