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48B896-718D-40A5-B701-CABB37D23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6573D7-10E7-40E0-BAAC-597234027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00EDC3-4A7B-4789-B6CF-32B0D1356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1A75CF-CD73-4710-8AB8-6D109336C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66BCAE-C8BB-4277-A03F-081FD0C7E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E1F3EC-A933-41F7-B32E-5BBBFE82A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A5DECD-DC47-4763-941A-E345B2B16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F5E06C-66E4-449B-95DA-F63AA9871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865B2B-D27F-44A8-8C6A-DEC18D571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7B144E-780C-4FCA-90E9-D5868C2F7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9241A6-5352-4EEF-8FA2-B7AA9EF64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01412300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高风险作业程序中的沟通与协作策略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沟通策略在高风险作业程序中的重要性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协作策略在高风险作业程序中的应用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沟通与协作策略的具体实施方法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案例分析：成功的高风险作业程序沟通与协作实践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提高作业安全性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通过强化沟通与协作，降低高风险作业过程中的事故发生率，保障人员和设备安全。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提升工作效率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优化沟通协作流程，减少误操作和重复工作，提高高风险作业的整体效率。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促进团队合作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加强团队成员间的信息交流与协作，形成高效、有序的工作氛围。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高风险作业程序是指在具有潜在危险、易导致严重后果的作业过程中，为确保安全而制定的一系列详细操作步骤和应急措施。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涉及高风险因素，如高空、高压、高温、有毒等环境，或涉及重型机械、危险品等设备。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要求操作人员严格遵守既定的操作步骤和安全规范，确保作业过程的安全可控。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需要多个部门或团队成员共同参与，协同完成复杂的作业任务。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针对可能出现的突发情况，制定完善的应急措施以降低事故损失。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高危险性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强调团队协作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应急措施的重要性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严格的操作规范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高风险作业程序的定义与特点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沟通策略在高风险作业程序中的重要性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011" b="60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提高信息传递效率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明确沟通目标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在高风险作业程序中，明确沟通目标有助于快速准确地传递关键信息，避免信息混淆或遗漏。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选择合适的沟通方式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根据作业环境和任务需求，选择合适的沟通方式，如面对面交流、电话、电子邮件或即时通讯工具，以确保信息及时传递。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保持沟通畅通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建立有效的沟通渠道，确保团队成员之间可以随时交流，及时解决问题和调整计划。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及时反馈和确认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对于重要信息，及时反馈和确认可以确保双方理解一致，避免误解和冲突。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使用清晰简洁的语言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在高风险作业程序中，使用清晰简洁的语言有助于减少误解和歧义，确保信息准确传达。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保持耐心和理解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在沟通过程中，保持耐心和理解有助于缓解紧张情绪，减少冲突和误解的发生。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降低误解和冲突风险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积极营造开放、包容、互助的团队氛围，鼓励团队成员分享经验和知识，提高整体协作效率。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建立良好的团队氛围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在高风险作业程序中，信任与尊重是团队协作的基石。通过诚实、透明和负责任的沟通方式，建立团队成员之间的信任关系。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信任与尊重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建立有效的协作机制，如定期会议、任务分配、进度跟踪等，以确保团队成员能够紧密合作，共同应对高风险作业程序中的挑战。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有效的协作机制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979" r="3979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加强团队协作和信任建立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协作策略在高风险作业程序中的应用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清晰定义各个参与方的角色和职责，包括管理层、执行层、监督层等，确保每个成员都清楚自己的职责范围。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制定详细的任务清单，明确每项任务的责任人、完成时间和验收标准，确保工作的高效推进。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建立有效的问责机制，对违反职责规定的行为进行及时纠正和追责，保障高风险作业程序的安全执行。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建立高效协作机制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制定标准化的沟通流程，包括定期会议、紧急联络机制等，确保信息在团队内部及时、准确地传递。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利用先进的协作工具和技术，如项目管理软件、在线协作平台等，提高团队协作效率。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鼓励团队成员之间的积极互动和合作，分享经验、知识和资源，共同应对高风险作业程序中的挑战。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https://d.book118.com/557014123004006040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2024-09-12T04:26:29.503</cp:lastPrinted>
  <dcterms:created xsi:type="dcterms:W3CDTF">2024-09-11T20:26:29Z</dcterms:created>
  <dcterms:modified xsi:type="dcterms:W3CDTF">2024-09-11T20:26:31Z</dcterms:modified>
</cp:coreProperties>
</file>