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9EAAE-2CDF-45D5-9152-B601C2193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59207-B211-4560-9918-DDBAB2B82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5BAC7-2267-46ED-BA2D-970007216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A04D0E-C376-452B-8AC5-AFB71E942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B14CC9-C00C-4E81-AD30-3CB6FA1C17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5EE027-29DF-4D61-85A7-F38022316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B37C0D-34D7-415C-991D-BEBD57841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6498A6-8001-4D6E-B6FB-229F23830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7D4B7A-E2C7-4F17-9F47-1B1F186CE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A6B9C-10F6-4C29-9C0A-4A07EE43CB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03DD9-7419-483A-8A2C-13455E7888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014151134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就餐学生管理制度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违规处理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通过建立就餐学生管理制度，可以确保学生获得健康、营养的饮食，促进他们的健康成长。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确保学生健康饮食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提高就餐效率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维护就餐秩序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合理的管理制度能够优化就餐流程，减少排队等待时间，提高用餐效率。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制定相关规定，规范学生的就餐行为，营造良好的就餐环境。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保障学校正常运行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有效的就餐管理制度能够保障学校的正常运行，减轻学校管理压力。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促进校园文化建设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良好的就餐氛围可以成为校园文化的一部分，有助于培养学生的集体荣誉感和归属感。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有助于培养学生的文明习惯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通过遵守就餐规定，学生可以养成良好的文明习惯，提高自身素质。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就餐规定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早餐应在每天上午7:00-8:00进行，学生应按时就餐，不得提前或延后。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早餐时间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午餐应在每天中午11:30-13:00进行，学生应按时就餐，不得提前或延后。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午餐时间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晚餐应在每天下午17:30-18:30进行，学生应按时就餐，不得提前或延后。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晚餐时间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就餐时间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学生应在指定的食堂就餐，不得在教室、图书馆或其他非就餐场所进食。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学生应按照指定的座位就坐，不得随意更换或占用他人座位。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座位安排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就餐地点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https://d.book118.com/557014151134006053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2024-09-27T15:52:26.478</cp:lastPrinted>
  <dcterms:created xsi:type="dcterms:W3CDTF">2024-09-27T07:52:26Z</dcterms:created>
  <dcterms:modified xsi:type="dcterms:W3CDTF">2024-09-27T07:52:28Z</dcterms:modified>
</cp:coreProperties>
</file>