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6DB0AD-1020-43B3-BBCF-1A4157883B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60B91F-189E-4609-B606-460522AD27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F2FF30-ED05-42C1-998C-FA96D7B4BF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03224A-BFA4-4DB7-A5AE-024D454219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CE3536-C1DB-47C0-9C71-AB12CEC7EB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84C97D-CF4C-4B0B-AD00-42888EB87A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18558A-4FDB-4FBE-A044-51BCB8AE19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35A16F-941B-4AEA-9481-F622AD9E2A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9E3F33-F320-4174-954C-D267AEA64C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16F90D-85B4-4B5F-8251-CA25AD8A54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EF01A6-D386-4131-A8CB-F405227DA6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01504510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媒体与文化创意2024年传媒产业发展路线</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传媒产业现状与趋势分析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文化创意与传媒产业融合发展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数字化技术在传媒领域应用及影响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内容创新与品牌建设在传媒产业中作用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营销策略变革在传媒产业中实践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人才培养与团队建设在传媒产业中重要性</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传媒产业现状与趋势分析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24" r="125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新兴市场国家传媒产业增长迅速，成为全球传媒市场的重要力量。</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传媒产业规模持续扩大，成为全球经济增长的重要引擎之一。</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随着数字化、网络化、智能化技术的快速发展，传媒产业增长速度不断加快。</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传媒产业规模及增长速度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社交媒体、自媒体、短视频等新型媒体形态层出不穷，改变了传媒产业的传播方式和内容生产模式。</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虚拟现实、增强现实等技术在传媒领域的应用不断拓展，为受众提供更加沉浸式的体验。</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人工智能、大数据等技术在传媒产业的应用，推动了个性化、精准化内容生产和传播。</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8172" r="18172"/>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新型媒体形态不断涌现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受众需求变化驱动内容创新</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受众需求日益多元化、个性化，对传媒内容的质量和多样性提出更高要求。</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互动性强、参与度高的内容受到受众欢迎，如直播、弹幕等互动性强的内容形式。</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专业化、垂直化内容需求增加，各类专业领域的自媒体和社群不断涌现。</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250" r="16250"/>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各国政府对传媒产业的监管政策不断加强，涉及内容审查、数据保护、版权保护等方面。</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政策法规对传媒产业的融合发展、跨境传播等方面产生重要影响。</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政策法规的不确定性和变化性给传媒产业带来一定的挑战和风险。</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政策法规对传媒产业影响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文化创意与传媒产业融合发展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361" b="26361"/>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以创意为核心，以文化为元素，利用科技手段进行创作、生产和传播的产业。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创新性、高附加值、强渗透性、可持续性。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文化创意产业概述及特点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文化创意产业特点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文化创意产业定义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相互依存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文化创意为传媒产业提供内容支持，传媒产业则为文化创意提供传播平台。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相互促进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文化创意推动传媒产业创新，传媒产业发展又反过来促进文化创意的繁荣。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568" r="1956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文化创意与传媒产业关系剖析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电影《流浪地球》</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通过独特的科幻创意和精湛的电影制作技术，实现了票房和口碑的双丰收。</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综艺节目《国家宝藏》</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将传统文化与现代综艺形式相结合，成功吸引了年轻观众的关注。</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网络剧《长安十二时辰》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以盛唐文化为背景，通过紧张刺激的剧情和精美的视觉呈现，赢得了观众的喜爱。</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典型案例分析：优秀文化创意在传媒中应用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深度融合</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文化创意与传媒产业的界限将越来越模糊，二者将实现更深度的融合。</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科技驱动</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人工智能、大数据等科技手段将在文化创意与传媒产业中发挥越来越重要的作用。</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国际化发展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中国的文化创意与传媒产业将在国际市场上取得更大的成功，推动中华文化的全球传播。</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数字化技术在传媒领域应用及影响</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数字化技术是将模拟信息转换为数字信息的技术，随着计算机和互联网技术的飞速发展，数字化技术已经成为当今传媒领域的重要支撑。</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数字化技术定义及发展趋势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目前，数字化技术已经广泛应用于传媒领域的各个方面，如数字出版、数字广播、数字电视、数字电影等。这些数字化技术的应用，极大地丰富了传媒内容的表现形式和传播方式。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传媒领域数字化技术应用现状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数字化技术概述及在传媒领域应用现状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大数据、人工智能等新技术在传媒中应用前景</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大数据技术能够通过对海量数据的分析和挖掘，为传媒内容生产、传播和营销提供有力支持。例如，通过分析用户行为数据，可以精准推送符合用户兴趣的内容，提高传播效果。</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大数据在传媒中的应用</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人工智能技术可以模拟人类的智能行为，为传媒内容生产、审核和管理提供智能化支持。例如，利用人工智能技术可以实现自动化新闻写作、智能语音合成、智能图像识别等功能。</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人工智能在传媒中的应用</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1689" r="3168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对内容生产的影响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数字化技术使得内容生产更加便捷、高效和多样化。例如，数字音频工作站可以实现音频的录制、编辑和混音等功能，大大提高了音频内容生产的效率和质量。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对传播方式的影响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数字化技术改变了传统的传播方式，使得信息的传播更加快速、广泛和互动。例如，社交媒体的出现使得用户可以实时分享和传播信息，形成了全新的信息传播模式。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数字化技术对内容生产、传播方式等方面影响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https://d.book118.com/557015045100006045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2024-09-20T05:50:36.136</cp:lastPrinted>
  <dcterms:created xsi:type="dcterms:W3CDTF">2024-09-19T21:50:36Z</dcterms:created>
  <dcterms:modified xsi:type="dcterms:W3CDTF">2024-09-19T21:50:38Z</dcterms:modified>
</cp:coreProperties>
</file>