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C3CE6-89FD-4476-A2E4-DFF0AA925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D93C4-12F9-4DB0-8FC3-87111123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883AE-EB67-42F4-B6AE-A732C2CDF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5F497-69BD-479A-8321-DB783A6C7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2C02A-6710-4E8E-8A80-2AED55669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1BD89-65BE-4FAF-9396-EE82061A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8C2967-62D9-494E-895C-2DAEE192A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D7EA0-E135-49ED-B1B1-F2DDA630A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44D40-A687-4223-B925-F5CC855A8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DDDD3-FCB4-4E66-AF36-D8E816252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FF087-476F-476E-A33B-A0165725C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20042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肺结核马慧详解课件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肺结核的传播与预防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肺结核的治疗与康复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肺结核的社会影响与应对策略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肺结核的未来展望与研究方向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肺结核以咳嗽、咳痰、低热、盗汗等为主要症状，具有病程长、易复发、传染性强的特点，严重时可导致肺组织坏死、形成空洞和咯血等症状。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22" r="236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48" r="342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肺结核可分为原发性肺结核、血行传播型肺结核、继发型肺结核、结核性胸膜炎和其他肺外结核等类型。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不同类型的肺结核在临床表现、影像学表现和病理学特征等方面存在差异，治疗方法和预后也不尽相同。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肺结核的症状主要包括咳嗽、咳痰、低热、盗汗等，诊断主要依据临床表现、影像学检查和实验室检查。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咳嗽、咳痰是肺结核最常见的症状，低热和盗汗也是常见的全身症状。影像学检查如X光和CT可以发现肺部病变，实验室检查如痰结核分枝杆菌检查和结核菌素试验有助于确诊。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肺结核的传播与预防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肺结核病菌通过咳嗽、打喷嚏、说话等方式排入空气中，健康人吸入后感染。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肺结核患者通过咳嗽、咳痰等方式将病菌排出体外，健康人接触后感染。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肺结核病菌可通过胎盘或哺乳等方式从母亲传给胎儿或婴儿。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68" r="143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747" r="247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453" r="1145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经常开窗通风，保持室内空气流通，减少病菌在空气中的停留时间。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尽量减少与肺结核患者的接触，尤其是与患者共处一室或密切接触。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佩戴口罩、勤洗手、避免触摸口鼻眼等易感染部位。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保持健康的生活方式，加强锻炼，合理饮食，提高自身免疫力。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保持室内通风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避免接触患者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加强个人防护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新生儿和儿童是肺结核的高发人群，接种卡介苗可以预防儿童感染肺结核。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对于高风险人群，如医务人员、老年人等，建议加强疫苗接种，提高预防效果。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加强疫苗接种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https://d.book118.com/557020042035006030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2024-09-01T18:19:10.485</cp:lastPrinted>
  <dcterms:created xsi:type="dcterms:W3CDTF">2024-09-01T10:19:10Z</dcterms:created>
  <dcterms:modified xsi:type="dcterms:W3CDTF">2024-09-01T10:19:12Z</dcterms:modified>
</cp:coreProperties>
</file>