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854DA-7EB4-474B-84CD-EF0A1F2AF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E3EAE-2458-43B8-926C-6B1684BF6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29E0D-8982-495A-A9B9-4E13C1341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08B7E-A816-4083-9B44-080809628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1D886B-16E0-4417-B87C-8E040CE17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37DA60-4AC7-4BE8-ACF8-446BC9C4F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B82808-7FC6-4E46-BE4C-CB24D12DE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AD4CB8-B654-458F-8460-3EDC59672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AE6F7-1B42-4F0F-8321-A4E7F376B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C89B0-13D2-4149-B4F2-859539321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AEDA7-8808-4975-95D8-B55092E3D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200521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急诊科病情变化观察的关键护理技巧与策略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急诊科病情概述与特点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关键护理技巧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有效沟通与合作策略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应对突发状况处理措施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总结：提高急诊科护士病情变化观察能力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急诊科病情概述与特点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急性创伤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包括交通事故、跌落等意外事件导致的身体伤害。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如心肌梗死、脑卒中等急性发作。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如急性哮喘、呼吸衰竭等。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如急性胃肠炎、胰腺炎等。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中毒与意外伤害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如药物中毒、溺水、电击等。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急诊科常见疾病类型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急诊科患者病情变化往往突然，需要护理人员迅速应对。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不同疾病类型的患者病情变化表现各异，要求护理人员具备丰富的临床经验和敏锐的观察力。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急诊科患者病情变化可能危及生命，要求护理人员能够迅速识别并处理危险情况。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病情变化特点及危险因素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及时发现病情变化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准确评估病情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运用专业知识和经验，对患者的病情进行准确评估，为后续治疗提供依据。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及时报告医生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发现患者病情变化后，及时向医生报告，确保患者得到及时有效的救治。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通过密切观察患者的生命体征、症状表现等，及时发现潜在的病情变化。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在患者病情变化时，给予患者和家属必要的心理支持和安慰，减轻他们的焦虑和恐惧情绪。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护理人员在病情变化观察中作用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关键护理技巧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定时测量体温，观察热型及伴随症状，如有异常及时处理。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测量呼吸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观察呼吸的频率、深度和节律，评估呼吸系统的功能状态。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观察脉搏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注意脉搏的速率、节律和强弱，评估循环系统的功能状态。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测量血压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定时测量血压，观察血压的波动情况，评估心血管系统的功能状态。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观察生命体征变化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48" b="1714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964" b="3396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评估瞳孔反应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观察瞳孔的大小、对光反射等，判断是否存在颅内压增高、脑疝等严重情况。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观察意识状态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通过呼唤、对话等方式判断患者的意识状态，如清醒、嗜睡、昏睡、昏迷等。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评估意识状态与瞳孔反应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6438" b="26438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观察皮肤黏膜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注意皮肤的颜色、温度、湿度和弹性，以及有无出血点、瘀斑、黄染等异常情况。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评估肢体活动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观察患者的肢体活动情况，如有无偏瘫、截瘫、肌张力异常等神经系统受损的表现。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注意皮肤黏膜及肢体活动情况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及时清除患者口鼻分泌物和呕吐物，保持呼吸道通畅，防止窒息和吸入性肺炎的发生。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根据患者的病情和医嘱给予吸氧治疗，选择合适的氧流量和吸氧方式，确保患者获得足够的氧气供应。同时注意观察吸氧后的效果及不良反应。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吸氧措施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保持呼吸道通畅及吸氧措施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有效沟通与合作策略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https://d.book118.com/557020052102006042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2024-09-15T19:09:15.032</cp:lastPrinted>
  <dcterms:created xsi:type="dcterms:W3CDTF">2024-09-15T11:09:15Z</dcterms:created>
  <dcterms:modified xsi:type="dcterms:W3CDTF">2024-09-15T11:09:16Z</dcterms:modified>
</cp:coreProperties>
</file>