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D8AAE-708A-42F9-AE95-DD08B5685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96B8C-E09F-4BBF-87C4-A6DDFC518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A091A-664E-4403-903F-6FC0C8DC0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31FF7-E99A-491C-A700-9B5DB841E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6816B3-40E7-49F5-ADE5-0F8CEB0CB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2E245F-2947-40F5-B4EE-6B54E4145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1D2588-0F96-4183-ADED-302376C74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C48B7-E716-45C9-87FF-38DEDE5A5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B1549-0EE5-4A1B-A89F-02B38E6B6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034B1-268C-4EE4-BA66-B1FF95C20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FEBD5-3762-4F48-A598-FB72DE557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21025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低血糖的急救护理课件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低血糖的急救处理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低血糖的常见误区与澄清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低血糖是指血液中葡萄糖浓度过低，无法满足身体正常生理需求的状态。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低血糖是指血液中葡萄糖（糖）的浓度过低，通常低于正常范围（一般为3.9-6.1mmol/L）。当身体无法获得足够的葡萄糖来满足正常的生理需求时，就会发生低血糖。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063" r="22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低血糖的症状包括出汗、颤抖、心悸、头晕、乏力、饥饿感、注意力不集中和昏迷等。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低血糖的症状因人而异，但常见的症状包括出汗、颤抖、心悸、头晕、乏力、饥饿感、注意力不集中等。如果血糖持续过低，严重时可导致昏迷甚至死亡。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低血糖的病因包括胰岛素分泌过多、长时间未进食、运动过度、饮酒等。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低血糖的病因有多种，其中包括胰岛素分泌过多（如胰岛素瘤）、长时间未进食或进食过少、运动过度、饮酒等。此外，一些疾病和药物也可能导致低血糖的发生。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低血糖的急救处理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确保患者头部偏向一侧，及时清理口腔异物，避免呕吐物引起窒息。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休息与保暖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补充含糖食物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让患者平卧休息，注意保暖，避免身体过度暴露。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给予患者含糖食物，如糖果、果汁等，以快速升高血糖水平。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使用血糖仪监测患者血糖水平，了解血糖状况。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如患者症状严重，应立即拨打急救电话，寻求专业医疗救助。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呼叫急救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避免患者过度运动，以免加重低血糖症状。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避免过度运动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对患者进行持续观察，了解病情变化，如有异常及时处理。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持续观察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指导患者合理饮食，增加糖分摄入，避免长时间空腹或饮食不规律。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708" r="11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828" r="2382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向患者宣传低血糖的预防措施，如定时进餐、携带含糖食物等。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低血糖的预防与护理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36" b="1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规律进餐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保持每天三餐定时定量，避免因长时间未进食导致血糖过低。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高糖食物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适当增加高糖食物的摄入，如糖果、巧克力、饼干等，以快速提升血糖水平。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营养均衡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保持饮食均衡，摄入足够的蛋白质、脂肪和碳水化合物，以满足身体需求。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避免长时间剧烈运动或过度劳累，以免消耗过多的能量导致血糖下降。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进行适度的有氧运动，如散步、慢跑等，有助于提高血糖水平。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充足的休息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保证充足的睡眠和休息时间，有助于身体恢复和血糖稳定。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" r="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https://d.book118.com/557021025043006031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2024-09-03T08:47:05.155</cp:lastPrinted>
  <dcterms:created xsi:type="dcterms:W3CDTF">2024-09-03T00:47:05Z</dcterms:created>
  <dcterms:modified xsi:type="dcterms:W3CDTF">2024-09-03T00:47:07Z</dcterms:modified>
</cp:coreProperties>
</file>