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6501B4-8032-4B1F-9731-D15ECC21F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7A7D17-BB00-4650-BC6A-2D8562103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B313E7-4266-4328-942E-53CA3F897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0C21ED-9B03-4053-9BF7-F2D5EB076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DEFF09-5EFC-4B63-A6F9-5F204CD99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C85D66-4271-4E03-85E2-D75A2614F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F355A8-951A-4235-81F7-7B942C513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480F99-70BF-4ADA-84FC-089E7A0F9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F246E5-AD0E-4676-B1C3-FB13ED5A7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40F3DE-F0F4-4C52-AF64-1F0D60770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6FC6C0-DD1C-4D5E-B25F-FAC4C964A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02116402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审计业务综合实训报告总结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实训结果与发现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实训概述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220" b="22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实训目标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掌握审计业务流程和规范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通过实训，学生应全面了解和掌握审计业务的基本流程、标准和规范，为将来的职业发展打下坚实的基础。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提高实际操作能力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通过模拟真实审计场景，学生可以提高解决实际问题的能力，增强动手能力和实践能力。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培养团队协作精神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在实训过程中，学生需要分组进行，通过团队协作完成审计任务，培养学生的沟通协作能力。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98" r="167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8242" r="1824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学生需要学习如何制定审计计划，进行风险评估和确定审计重点。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审计计划与风险评估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学生需要掌握审计证据的收集、整理和分类方法，了解审计证据的充分性和适当性要求。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审计证据收集与整理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学生需要学习如何编制审计工作底稿，包括审计程序、审计证据和结论等内容的记录和整理。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审计工作底稿编制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学生需要学习如何撰写审计报告，包括报告的结构、内容、语言和格式等方面的要求。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审计报告撰写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实训内容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学生需要先学习审计相关的理论知识，包括审计准则、职业道德和质量控制等方面的内容。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理论学习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上机实践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小组讨论与总结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通过案例分析，学生可以更好地理解理论知识在实际中的应用，提高解决实际问题的能力。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学生需要在计算机上模拟审计业务，通过实际操作掌握审计软件的使用方法和技巧。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学生需要分组进行讨论和总结，分享学习心得和经验，促进相互学习和提高。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实训方法与步骤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实训过程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了解被审计单位情况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收集被审计单位的基本信息、经营状况、内部控制等情况，为制定审计计划提供依据。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制定审计计划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根据审计目标，确定审计程序、时间安排、人员分工等，确保审计工作有序进行。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确定审计目标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明确审计的目的和范围，为后续审计工作提供指导。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审计计划阶段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评估被审计单位的内部控制制度是否健全、有效，确定重点审计领域。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内部控制测试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对被审计单位的财务报表进行详细审查，验证其真实性、完整性和准确性。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实质性测试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通过访谈、观察、检查等多种方式收集证据，并对证据进行整理、分类、分析，形成审计工作底稿。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证据收集与分析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审计实施阶段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根据审计结果和发现的问题，编写审计报告，提出改进建议。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编制审计报告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沟通与汇报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归档与总结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292" b="14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向被审计单位管理层汇报审计结果，解答疑问，并就改进措施进行沟通。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将审计资料归档整理，对本次审计工作进行总结，提炼经验教训，为今后的工作提供借鉴。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审计完成阶段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实训结果与发现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https://d.book118.com/557021164026006041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2024-09-13T20:24:17.450</cp:lastPrinted>
  <dcterms:created xsi:type="dcterms:W3CDTF">2024-09-13T12:24:17Z</dcterms:created>
  <dcterms:modified xsi:type="dcterms:W3CDTF">2024-09-13T12:24:19Z</dcterms:modified>
</cp:coreProperties>
</file>