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43969-BAAB-49FB-94BC-D506D0058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E364A-48D0-4B1F-A266-4D1643B0E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55D88-00B9-450F-BF4D-C941951FF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A8451-6F25-41C3-9C7A-772D20F6A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E98BDD-93EF-4552-8B81-0D4BFF45D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3DBF6F-2535-4A53-BFC7-6258274BE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CE2D4C-EEB4-4241-B23B-19027C65D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51376-C613-4E0A-8460-7E6B53BE8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99083-A2D1-447E-93A4-E708A62ED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E2A02-E6A6-445C-9B41-F44DE0817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7A002-8267-4BD1-A0B6-FC63A1D7C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22145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搬迁可行性分析方案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搬迁可行性分析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搬迁计划与实施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预算与费用分析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557" r="195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当前位置靠近主要交通枢纽，便于货物运输和人员流动。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交通便利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当前位置的租金相对较低，有助于降低运营成本。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租金成本低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当前位置的优缺点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周边设施完善：周边有丰富的商业、生活配套设施，方便员工生活和工作。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392" r="5392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当前位置的优缺点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当前位置的土地资源已经饱和，发展空间受限。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土地资源有限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随着城市发展，当前位置面临越来越严重的环境压力，如交通拥堵、噪音污染等。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环境压力大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由于地理位置特殊，存在一定的安全隐患，需要加强安保措施。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当前位置的优缺点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拓展发展空间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搬迁可以为企业提供更广阔的土地和空间资源，满足企业长远发展的需求。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通过搬迁，企业可以将资源集中在更有优势的区域，提高整体运营效率。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改善环境压力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搬迁到环境相对较好的区域，有助于降低企业面临的环境压力，提高员工的工作和生活质量。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搬迁的必要性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305" r="1230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优化资源配置，实现可持续发展。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提高企业整体运营效率和市场竞争力。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搬迁的目标和期望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改善员工的工作和生活环境。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搬迁的目标和期望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搬迁的目标和期望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降低运营成本，提高经济效益。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新的地理位置能够提供更好的发展机会和空间。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加强企业品牌形象和市场影响力。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搬迁可行性分析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081" b="170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地理位置可行性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目标地点的地理位置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是否靠近市场需求、交通要道或物流中心，以降低运输成本和提高运输效率。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土地获取的难易程度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是否容易获得土地使用权或土地购买成本是否合理。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当地政府政策支持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是否符合当地政府的发展规划，并获得相关政策支持。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评估搬迁后的经济效益是否能够覆盖投资成本，并实现盈利。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经济效益预测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预测搬迁后的经济效益，如销售额、利润等。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确定资金来源，包括自有资金、银行贷款或外部投资等。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评估新地点是否符合国家和地方的环境保护法规，以及是否需要采取环保措施。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环境保护要求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评估新地点的资源利用效率，包括水、电、原材料等，以确保可持续发展。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资源利用效率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评估搬迁对当地社区的影响，如就业、税收等。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社区影响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环境可行性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评估现有技术是否能够满足搬迁后的生产或服务需求。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确定是否需要更新或升级设备、软件等技术设施。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技术更新与升级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评估新地点是否具备足够的技术人才，以满足企业运营需求。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技术人才储备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https://d.book118.com/557022145141006040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2024-09-13T06:37:56.949</cp:lastPrinted>
  <dcterms:created xsi:type="dcterms:W3CDTF">2024-09-12T22:37:56Z</dcterms:created>
  <dcterms:modified xsi:type="dcterms:W3CDTF">2024-09-12T22:37:59Z</dcterms:modified>
</cp:coreProperties>
</file>