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26DF4-A37F-486A-A3EA-7F287F6C7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C23C5-E6CA-4BA4-9F0E-A7878541B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9D142-D0E0-47B2-8A5E-0744F3D77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5319D5-D913-4DC2-B16A-8F412AF3A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F42E13-9E60-4121-B959-A180284B3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01EA36-50D9-438E-8619-0F0416231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5671E0-5CE0-45C4-BE03-4120C2EF9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D552B4-DCD5-40F0-A625-B69A95978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186C36-057B-45D5-9F3E-BFA0B39E5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9232D7-0B05-4455-A004-00ABA8008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15FF75-0215-4043-B93F-89C077AAA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02216205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《长恨歌研究综述》ppt课件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《长恨歌》的创作背景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《长恨歌》的主题研究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《长恨歌》的艺术特色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《长恨歌》的影响与评价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《长恨歌》的现代意义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《长恨歌》的创作背景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唐代是中国历史上一个重要的朝代，创造了著名的唐文化，成为了中国文化的代表之一。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唐代时期，中国经济发展达到了巅峰，文化艺术也取得了巨大的成就。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唐代的社会背景为《长恨歌》的创作提供了丰富的素材和背景。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042" r="11042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唐代历史背景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3" r="2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白居易的个人经历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白居易是唐代著名的诗人，他的诗歌风格通俗易懂，内容广泛，涉及社会、历史、政治等多个领域。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白居易的个人经历对他诗歌创作产生了深远的影响，他的生活经历和思想观念为《长恨歌》的创作提供了重要的素材和灵感。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《长恨歌》的创作契机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《长恨歌》的创作契机是唐玄宗和杨贵妃的爱情故事。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唐玄宗和杨贵妃的爱情故事在唐代广为流传，成为了文人墨客创作的热门题材。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白居易通过对唐玄宗和杨贵妃的爱情故事的描绘，表达了自己对爱情、人生和社会的深刻思考和感悟。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《长恨歌》的主题研究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爱情主题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认为《长恨歌》主要讲述的是唐玄宗和杨贵妃之间凄美的爱情故事。从诗歌中描绘的唐玄宗对杨贵妃的痴情和杨贵妃的美丽、忠贞等方面，体现了爱情的永恒和悲凉。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爱情悲剧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强调《长恨歌》中唐玄宗和杨贵妃的爱情最终以悲剧收场，表达了作者对爱情的深深感慨和对人性的思考。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爱情与社会伦理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认为《长恨歌》通过爱情主题，反映了当时社会伦理观念的束缚和人性追求自由的矛盾。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爱情主题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讽刺唐玄宗的昏庸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通过对唐玄宗沉迷于爱情的描写，暗讽其作为一国之君的昏聩无能，以及对权力和美色的贪恋。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讽刺当时政治腐败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通过诗歌中对宫廷内部权力斗争、宦官专权等现象的描写，反映了当时政治腐败的现实，表达了作者对国家前途的忧虑。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讽刺封建制度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认为《长恨歌》通过对唐玄宗和杨贵妃爱情的悲剧结局，讽刺了封建制度对人性的束缚和社会的黑暗面。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政治讽刺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强调《长恨歌》中体现的人生哲理是人生无常，命运不可抗拒。通过唐玄宗和杨贵妃的爱情悲剧，表达了人生中的无奈和悲哀。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人生无常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认为《长恨歌》反映了爱情与人生、理想与现实之间的矛盾，体现了人生的复杂性和悲凉感。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爱情与人生的矛盾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通过对《长恨歌》中人物命运的思考，引发对人生价值的探讨，引导读者思考人生的意义和价值所在。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人生价值的思考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人生哲理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《长恨歌》的艺术特色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https://d.book118.com/557022162053006042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2024-09-15T14:25:20.609</cp:lastPrinted>
  <dcterms:created xsi:type="dcterms:W3CDTF">2024-09-15T06:25:20Z</dcterms:created>
  <dcterms:modified xsi:type="dcterms:W3CDTF">2024-09-15T06:25:22Z</dcterms:modified>
</cp:coreProperties>
</file>