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5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F21C-DACC-4648-8D1B-AC9879C7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3B4B5-3E31-40F8-855B-EA306DCD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7500B-542A-4C8B-9F2A-F7673420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13333-8ADE-4380-988F-E405E302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22BFF-0DC7-4894-84BD-7F6E8B29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F6C54-D613-4EAD-8104-3569E5F10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0A7C1-D589-4B2B-B61D-B2D759BEF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09953-C364-406B-9054-FA0C6897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AF36E-F919-4171-8167-FB4E9B47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CBF9F-6FC5-40E0-9CD4-7B225BDD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454C-459E-44B4-852B-946E465C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86" r:id="rId2"/>
    <p:sldLayoutId id="2147487887" r:id="rId3"/>
    <p:sldLayoutId id="2147487888" r:id="rId4"/>
    <p:sldLayoutId id="2147487889" r:id="rId5"/>
    <p:sldLayoutId id="2147487890" r:id="rId6"/>
    <p:sldLayoutId id="2147487891" r:id="rId7"/>
    <p:sldLayoutId id="2147487892" r:id="rId8"/>
    <p:sldLayoutId id="2147487893" r:id="rId9"/>
    <p:sldLayoutId id="2147487894" r:id="rId10"/>
    <p:sldLayoutId id="21474878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3031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妇科疾病的诊疗进展与护理原则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979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980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6582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6583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诊疗进展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6185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6186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护理原则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诊疗与护理的结合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诊疗进展</a:t>
            </a:r>
            <a:endParaRPr lang="zh-CN" altLang="en-US"/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诊疗技术进步</a:t>
            </a:r>
            <a:endParaRPr lang="zh-CN" altLang="en-US"/>
          </a:p>
        </p:txBody>
      </p:sp>
      <p:sp>
        <p:nvSpPr>
          <p:cNvPr id="1048988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0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2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微创手术：减少创伤，加快恢复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6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8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0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药物治疗：新型药物，提高疗效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4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基因治疗：精准医疗，个性化治疗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2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6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远程医疗：方便患者，提高效率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新型诊疗设备的应用</a:t>
            </a:r>
            <a:endParaRPr lang="zh-CN" altLang="en-US"/>
          </a:p>
        </p:txBody>
      </p:sp>
      <p:sp>
        <p:nvSpPr>
          <p:cNvPr id="10490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超声波诊疗设备：用于妇科疾病的诊断和治疗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激光诊疗设备：用于妇科疾病的治疗，如宫颈糜烂、子宫肌瘤等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射频诊疗设备：用于妇科疾病的治疗，如子宫内膜异位症、盆腔炎等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机器人辅助手术系统：用于妇科疾病的微创手术，如子宫切除、卵巢囊肿切除等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诊疗方法的创新</a:t>
            </a:r>
            <a:endParaRPr lang="zh-CN" altLang="en-US"/>
          </a:p>
        </p:txBody>
      </p:sp>
      <p:sp>
        <p:nvSpPr>
          <p:cNvPr id="10491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微创手术：减少创伤，加快恢复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药物治疗：新型药物的研发和应用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生物治疗：利用生物技术进行治疗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心理治疗：关注患者心理需求，提高治疗效果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诊疗流程优化</a:t>
            </a:r>
            <a:endParaRPr lang="zh-CN" altLang="en-US"/>
          </a:p>
        </p:txBody>
      </p:sp>
      <p:sp>
        <p:nvSpPr>
          <p:cNvPr id="10491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早期诊断：通过先进的检测技术和方法，提高诊断准确性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多学科协作：加强各科室之间的协作，提高诊疗效率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患者教育：加强患者健康教育，提高患者自我管理能力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精准治疗：根据患者的个体差异，制定个性化的治疗方案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护理原则</a:t>
            </a:r>
            <a:endParaRPr lang="zh-CN" altLang="en-US"/>
          </a:p>
        </p:txBody>
      </p:sp>
      <p:sp>
        <p:nvSpPr>
          <p:cNvPr id="10492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https://d.book118.com/557023031033006045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+中文正文</vt:lpstr>
      <vt:lpstr>宋体</vt:lpstr>
      <vt:lpstr>Office Theme</vt:lpstr>
      <vt:lpstr>妇科疾病的诊疗进展与护理原则</vt:lpstr>
      <vt:lpstr>目录</vt:lpstr>
      <vt:lpstr>添加章节标题</vt:lpstr>
      <vt:lpstr>诊疗进展</vt:lpstr>
      <vt:lpstr>PowerPoint Presentation</vt:lpstr>
      <vt:lpstr>诊疗技术进步</vt:lpstr>
      <vt:lpstr>新型诊疗设备的应用</vt:lpstr>
      <vt:lpstr>诊疗方法的创新</vt:lpstr>
      <vt:lpstr>诊疗流程优化</vt:lpstr>
      <vt:lpstr>护理原则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2024-09-19T21:26:31.321</cp:lastPrinted>
  <dcterms:created xsi:type="dcterms:W3CDTF">2024-09-19T13:26:31Z</dcterms:created>
  <dcterms:modified xsi:type="dcterms:W3CDTF">2024-09-19T13:26:33Z</dcterms:modified>
</cp:coreProperties>
</file>