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C4772-8866-4113-A45E-0FE7A3ECA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7D3EE-6F09-468A-9EFE-BCA19BDEF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3E4B0-9448-43ED-8A9E-C5348CDE1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A5C09-2E9E-41A2-9008-B9C6FC608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8E8EEC-A561-432E-B42F-EEA822904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B5478-54B1-4703-82CA-D504F24F8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F2D337-7B52-4077-9845-EE01A8222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74F87-48F6-4E5E-8ACD-73AFD2EB6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606DF-056B-4D96-80AD-2C7146D18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8C5C8-A2A2-4845-A4D2-ED17F6DC9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EB1EA-5EE0-400E-B406-F76017C66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23155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人工智能在健康领域的应用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大数据在健康领域的应用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未来健康科技创新的趋势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远程医疗是指通过信息技术和通信技术，为患者提供远程医疗服务，包括远程诊断、远程治疗、远程监测等。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远程医疗技术包括视频会议、电子病历、移动医疗应用等，这些技术使得医疗服务提供者能够远程获取患者信息，提供专业的医疗意见和干预措施。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远程医疗技术介绍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在这些地区，由于医疗资源有限，远程医疗成为提供基本医疗服务的重要手段。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农村和偏远地区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17" r="11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远程医疗可以帮助患者在家中实时监测病情，与医生进行沟通，调整治疗方案。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在紧急情况下，远程医疗可以快速获取专业医疗意见，为患者提供及时的救治。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远程医疗涉及患者隐私信息的传输和存储，需要采取严格的加密和安全措施来保护患者隐私。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22" r="1472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远程医疗技术需要稳定可靠，避免因技术问题影响医疗服务的质量。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各国对远程医疗的法律法规不尽相同，需要医生和医疗机构了解并遵守相关法律法规，确保服务的合法性。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健康监测技术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利用可穿戴设备、移动应用等工具，实时监测身体状况，收集健康数据。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运用大数据和人工智能技术，对健康数据进行处理、分析和预测，提供个性化健康建议。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预防干预技术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通过基因检测、个性化饮食和运动计划等方式，预防疾病发生，提高个体健康水平。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健康管理技术介绍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家庭成员通过智能设备监测身体状况，及时发现异常，预防疾病发生。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家庭健康管理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社区医疗机构利用健康管理技术，为居民提供个性化健康服务，提高整体健康水平。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企业通过健康管理技术，监测员工身体状况，预防职业病，提高员工生产效率。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技术标准与规范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制定统一的技术标准和规范，促进健康管理技术的普及和应用。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政府出台相关政策法规，鼓励和支持健康科技创新发展。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加强数据加密和访问控制，保护个人隐私和数据安全。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人工智能在健康领域的应用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https://d.book118.com/557023155015006051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2024-09-23T23:15:33.738</cp:lastPrinted>
  <dcterms:created xsi:type="dcterms:W3CDTF">2024-09-23T15:15:33Z</dcterms:created>
  <dcterms:modified xsi:type="dcterms:W3CDTF">2024-09-23T15:15:35Z</dcterms:modified>
</cp:coreProperties>
</file>