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819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3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F24DE-F9E4-44BF-856C-D76E3472A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D3AF4-AE2B-49D7-9B82-6E2E7AF72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D493B-C8BA-409E-9015-94C045FB3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27B97-3331-42CE-8133-6F35DE48A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C74894-AFCF-42AF-85B1-1FD25C4D5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A150CA-04A1-4CDF-A590-9B60F6ED1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59EBAC-18D7-4203-BE57-BFE1F4AE8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E816C-77EC-4351-BBF4-9F02B3E5A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DDB0B-98B4-4125-BC9A-EB13F6A33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137AF-1B52-4246-B9C3-7C1ADBA37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64A3C-72B1-4193-B816-5A8572D57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809" r:id="rId2"/>
    <p:sldLayoutId id="2147496810" r:id="rId3"/>
    <p:sldLayoutId id="2147496811" r:id="rId4"/>
    <p:sldLayoutId id="2147496812" r:id="rId5"/>
    <p:sldLayoutId id="2147496813" r:id="rId6"/>
    <p:sldLayoutId id="2147496814" r:id="rId7"/>
    <p:sldLayoutId id="2147496815" r:id="rId8"/>
    <p:sldLayoutId id="2147496816" r:id="rId9"/>
    <p:sldLayoutId id="2147496817" r:id="rId10"/>
    <p:sldLayoutId id="214749681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2515106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创项目计划书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项目概述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市场分析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产品与服务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营销策略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团队与管理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财务预测与融资计划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项目概述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https://d.book118.com/557025151066006026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MiSans</vt:lpstr>
      <vt:lpstr>Wingdings</vt:lpstr>
      <vt:lpstr>Calibri Light</vt:lpstr>
      <vt:lpstr>Office Theme</vt:lpstr>
      <vt:lpstr>创项目计划书</vt:lpstr>
      <vt:lpstr>目录</vt:lpstr>
      <vt:lpstr>项目概述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2024-08-31T14:09:26.511</cp:lastPrinted>
  <dcterms:created xsi:type="dcterms:W3CDTF">2024-08-31T06:09:26Z</dcterms:created>
  <dcterms:modified xsi:type="dcterms:W3CDTF">2024-08-31T06:09:29Z</dcterms:modified>
</cp:coreProperties>
</file>