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6FEDC4F-8C88-49AB-94B2-8AC58248BD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2530EE-91C2-436D-8C02-5AE173E02D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7628238-8930-4EE3-A275-83719EC870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4FF6558-AD59-4BEA-998D-A3D19A7646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662D21-6F03-41FF-AB5E-1AD82BD75CF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CCBE912-A7AD-44DA-86E0-F9708833A9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2FF5C16-8BFD-4C43-8C20-39C667BAB2F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9EE904-422C-46CD-A219-FD6E8DF4CB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DA6E65-9540-40FB-B0D2-47B0BAEEB8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1162D2-9568-46E8-A679-28386F5DAF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D22759-B80E-4013-95B3-6034E5AD9F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7030131051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灾难复原和重建如何在防地震演练应急预案中考虑到长期恢复和重建需求</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灾难复原和重建的重要性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防地震演练应急预案的制定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防地震演练应急预案中考虑长期恢复和重建需求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结论和建议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灾难复原和重建的重要性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提供持续的心理咨询服务，帮助受灾者处理心理创伤，恢复正常生活。</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灾后心理支持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基础设施重建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958" r="169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经济发展扶持</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22" r="1252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修复或重建道路、桥梁、供水、供电等基础设施，确保居民的基本生活需求。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通过提供贷款、税收优惠等措施，鼓励受灾地区的企业和居民重建家园，恢复经济活力。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长期恢复的需求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92" r="16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文化遗产保护</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对于具有历史价值的建筑和文化遗产，采取保护措施，确保其得到妥善修复和传承。</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建筑规范与安全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确保重建的建筑符合抗震标准和建筑规范，提高建筑的抗灾能力。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社区规划与布局</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重新规划社区布局，优化公共设施配置，提高居民的生活质量。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重建的需求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防地震演练应急预案的制定</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预案的目标和原则</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目标</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确保地震发生时能够迅速、有效地应对，减少人员伤亡和财产损失，保障社会秩序的稳定。</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原则</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以人为本，预防为主，科学应对，社会协同。</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收集资料</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收集地震灾害相关资料，了解地震灾害的特点、影响范围和程度。</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分析评估</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对地震灾害可能造成的影响进行评估，确定应对措施的重点和难点。</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制定方案</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根据评估结果，制定应对措施和方案，包括应急救援、医疗救治、物资保障等。</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预案演练</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组织相关人员进行预案演练，提高应对地震灾害的能力和水平。</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预案的制定过程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定期评估</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定期对预案进行评估和修订，确保预案的针对性和有效性。</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动态管理</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及时了解地震灾害的新情况和新趋势，对预案进行动态调整和管理。</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培训宣传</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加强培训和宣传工作，提高公众对地震灾害的认识和应对能力。</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预案的更新和维护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防地震演练应急预案中考虑长期恢复和重建需求</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https://d.book118.com/557030131051006031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2024-09-03T11:10:11.019</cp:lastPrinted>
  <dcterms:created xsi:type="dcterms:W3CDTF">2024-09-03T03:10:11Z</dcterms:created>
  <dcterms:modified xsi:type="dcterms:W3CDTF">2024-09-03T03:10:13Z</dcterms:modified>
</cp:coreProperties>
</file>