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BE9F1-CED1-457A-ADC7-84425AAE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20275-49AE-4EA2-B011-63C33B93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95D8D-302A-491F-AE1E-F78894001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B690B-8724-4DAC-8E82-C76458A90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5B20C-A443-4C04-B151-D7274BFC4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8D0F5-3D28-47E5-9700-710B1898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4AC65-14C2-47B2-9C30-B6128710C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5A979-AF41-42D5-AD7C-8F534973E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FDC4B-4B62-47CF-99CF-DD822BB79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E27EA-1451-4F55-90DF-C05E8647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1BA69-F9E2-4FC3-A6E6-B5777A0E7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32015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真实案例分析突发事件医学救援培训的关键要素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突发事件医学救援培训现状及挑战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关键要素一：全面的培训计划与课程设计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关键要素二：专业的师资队伍与教学资源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关键要素三：有效的学员选拔与考核机制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关键要素四：紧密的跨部门合作与协调机制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提升应对能力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通过案例分析，使医护人员了解和掌握各种突发事件的处理方法和技巧，提升应对突发事件的医学救援能力。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完善培训体系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将真实案例纳入医学救援培训中，有助于完善现有培训体系，提高培训质量和效果。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推动医学救援事业发展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通过案例分析，总结经验教训，推动医学救援事业的持续改进和发展。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真实案例具有实践性强的特点，能够让医护人员在实际操作中学习和掌握相关知识和技能。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针对不同类型的突发事件，选择相应的案例进行分析，有助于提高医护人员的应对能力和水平。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通过案例分析，可以启发医护人员的思维和创新能力，探索更好的应对方法和策略。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突发事件医学救援培训现状及挑战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培训师资力量不足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目前具备丰富实战经验和专业知识的医学救援培训师资匮乏，难以满足大规模、高质量的培训需求。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现有的培训效果评估机制不健全，难以对参训人员的实际掌握程度和应用能力进行客观、准确的评价。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培训内容和形式单一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当前突发事件医学救援培训主要侧重于理论知识的传授，缺乏实战演练和模拟训练，导致培训内容与实际救援需求脱节。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当前培训现状及问题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突发事件多样性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救援环境复杂性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救援资源有限性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社会舆论压力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面临的挑战和困难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突发事件种类繁多，包括自然灾害、事故灾难、公共卫生事件等，不同类型的事件对医学救援的需求和要求各不相同，给培训带来极大挑战。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突发事件往往发生在复杂、恶劣的环境中，如地震、洪涝等自然灾害现场，救援人员需要在极端条件下进行救援工作，对救援技能和心理素质要求极高。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在突发事件中，救援资源往往十分有限，如何在有限的资源条件下进行高效、有序的医学救援是培训中需要重点考虑的问题。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突发事件往往受到社会广泛关注，救援工作的成败直接关系到公众对政府和救援队伍的信任度，因此救援人员需要承受巨大的社会舆论压力。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关键要素一：全面的培训计划与课程设计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公共卫生事件医学救援培训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涉及传染病疫情、食物中毒等公共卫生事件的应急处理、防护措施等。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自然灾害医学救援培训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包括地震、洪水、台风等自然灾害的现场处置、伤员分类、急救技能等。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事故灾难医学救援培训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涵盖交通事故、火灾、爆炸等事故现场的紧急处置、危重伤员救治等。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针对不同类型突发事件的培训课程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通过课堂讲授、案例分析等方式，使救援人员掌握突发事件医学救援的基本理论和知识。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组织模拟演练、实地操作等，提高救援人员的实际操作能力和应对突发事件的熟练度。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在培训过程中，注重理论与实践的紧密结合，使救援人员能够在实践中不断巩固和深化理论知识。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理论教学与实践操作的结合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对已完成的培训计划进行跟踪评估，了解救援人员的掌握情况和实际救援效果。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根据评估结果和救援人员的反馈，及时调整培训计划和课程设计，提高培训效果。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随着突发事件类型和医学救援技术的不断发展，持续更新和优化培训计划，确保救援人员能够掌握最新的救援技能和知识。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培训计划的持续更新与优化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关键要素二：专业的师资队伍与教学资源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https://d.book118.com/557032015124006030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2024-09-02T09:03:44.597</cp:lastPrinted>
  <dcterms:created xsi:type="dcterms:W3CDTF">2024-09-02T01:03:44Z</dcterms:created>
  <dcterms:modified xsi:type="dcterms:W3CDTF">2024-09-02T01:03:46Z</dcterms:modified>
</cp:coreProperties>
</file>