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313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274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image" Target="../media/image2.png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image" Target="../media/image4.png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10" Type="http://schemas.openxmlformats.org/officeDocument/2006/relationships/tags" Target="../tags/tag29.xml" /><Relationship Id="rId11" Type="http://schemas.openxmlformats.org/officeDocument/2006/relationships/tags" Target="../tags/tag30.xml" /><Relationship Id="rId12" Type="http://schemas.openxmlformats.org/officeDocument/2006/relationships/tags" Target="../tags/tag31.xml" /><Relationship Id="rId13" Type="http://schemas.openxmlformats.org/officeDocument/2006/relationships/tags" Target="../tags/tag3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22.xml" /><Relationship Id="rId3" Type="http://schemas.openxmlformats.org/officeDocument/2006/relationships/image" Target="../media/image6.png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tags" Target="../tags/tag27.xml" /><Relationship Id="rId9" Type="http://schemas.openxmlformats.org/officeDocument/2006/relationships/tags" Target="../tags/tag2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10" Type="http://schemas.openxmlformats.org/officeDocument/2006/relationships/tags" Target="../tags/tag40.xml" /><Relationship Id="rId11" Type="http://schemas.openxmlformats.org/officeDocument/2006/relationships/tags" Target="../tags/tag41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7.png" /><Relationship Id="rId3" Type="http://schemas.openxmlformats.org/officeDocument/2006/relationships/tags" Target="../tags/tag34.xml" /><Relationship Id="rId4" Type="http://schemas.openxmlformats.org/officeDocument/2006/relationships/tags" Target="../tags/tag35.xml" /><Relationship Id="rId5" Type="http://schemas.openxmlformats.org/officeDocument/2006/relationships/image" Target="../media/image2.png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tags" Target="../tags/tag3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4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image" Target="../media/image4.png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57.xml" /><Relationship Id="rId11" Type="http://schemas.openxmlformats.org/officeDocument/2006/relationships/tags" Target="../tags/tag58.xml" /><Relationship Id="rId12" Type="http://schemas.openxmlformats.org/officeDocument/2006/relationships/tags" Target="../tags/tag5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tags" Target="../tags/tag55.xml" /><Relationship Id="rId8" Type="http://schemas.openxmlformats.org/officeDocument/2006/relationships/image" Target="../media/image4.png" /><Relationship Id="rId9" Type="http://schemas.openxmlformats.org/officeDocument/2006/relationships/tags" Target="../tags/tag56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image" Target="../media/image4.png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66.xml" /><Relationship Id="rId3" Type="http://schemas.openxmlformats.org/officeDocument/2006/relationships/image" Target="../media/image3.png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tags" Target="../tags/tag70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image" Target="../media/image4.png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image" Target="../media/image4.png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84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image" Target="../media/image2.png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E5C02C-2545-4667-ABFA-F8D7D9E429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145208-B84B-4D00-885F-FB7DEA6A06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91F446-274B-4E9C-8D92-2F150B1C17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2CCB58-90AC-4CE7-9A94-A0894CDF76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AACCCCD-17C3-4FCA-81A7-457139E86F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003DF74-BEEA-453F-AB25-A1E6726E74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8E57D15-82C2-4C5A-A987-EE7BD1CB2E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D9450F-26F9-4FE4-AA9B-3C578DDB50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8B89C1-A6DA-46BF-88DA-C398522C08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B4D316-482A-4357-BC53-F075788B8D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297887-3315-40BB-BCC1-05DFE08021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3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6210300" y="953342"/>
            <a:ext cx="5981700" cy="4907661"/>
          </a:xfrm>
          <a:prstGeom prst="rect">
            <a:avLst/>
          </a:prstGeom>
        </p:spPr>
      </p:pic>
      <p:sp>
        <p:nvSpPr>
          <p:cNvPr id="1048666" name="任意多边形: 形状 35"/>
          <p:cNvSpPr/>
          <p:nvPr>
            <p:custDataLst>
              <p:tags r:id="rId3"/>
            </p:custDataLst>
          </p:nvPr>
        </p:nvSpPr>
        <p:spPr>
          <a:xfrm>
            <a:off x="3567430" y="5720239"/>
            <a:ext cx="8624570" cy="1137285"/>
          </a:xfrm>
          <a:custGeom>
            <a:gdLst>
              <a:gd name="connsiteX0" fmla="*/ 0 w 7639049"/>
              <a:gd name="connsiteY0" fmla="*/ 0 h 1219200"/>
              <a:gd name="connsiteX1" fmla="*/ 7639049 w 7639049"/>
              <a:gd name="connsiteY1" fmla="*/ 0 h 1219200"/>
              <a:gd name="connsiteX2" fmla="*/ 7639049 w 7639049"/>
              <a:gd name="connsiteY2" fmla="*/ 1219200 h 1219200"/>
              <a:gd name="connsiteX3" fmla="*/ 0 w 7639049"/>
              <a:gd name="connsiteY3" fmla="*/ 1219200 h 12192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39049" h="1219200">
                <a:moveTo>
                  <a:pt x="0" y="0"/>
                </a:moveTo>
                <a:lnTo>
                  <a:pt x="7639049" y="0"/>
                </a:lnTo>
                <a:lnTo>
                  <a:pt x="7639049" y="1219200"/>
                </a:lnTo>
                <a:lnTo>
                  <a:pt x="0" y="1219200"/>
                </a:lnTo>
                <a:close/>
              </a:path>
            </a:pathLst>
          </a:cu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68" name="矩形 36"/>
          <p:cNvSpPr/>
          <p:nvPr>
            <p:custDataLst>
              <p:tags r:id="rId4"/>
            </p:custDataLst>
          </p:nvPr>
        </p:nvSpPr>
        <p:spPr>
          <a:xfrm>
            <a:off x="1112108" y="5719763"/>
            <a:ext cx="2454669" cy="113823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59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670" name="椭圆 58"/>
          <p:cNvSpPr/>
          <p:nvPr>
            <p:custDataLst>
              <p:tags r:id="rId7"/>
            </p:custDataLst>
          </p:nvPr>
        </p:nvSpPr>
        <p:spPr>
          <a:xfrm>
            <a:off x="551180" y="582485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672" name="椭圆 59"/>
          <p:cNvSpPr/>
          <p:nvPr>
            <p:custDataLst>
              <p:tags r:id="rId8"/>
            </p:custDataLst>
          </p:nvPr>
        </p:nvSpPr>
        <p:spPr>
          <a:xfrm>
            <a:off x="551180" y="601980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4" name="椭圆 60"/>
          <p:cNvSpPr/>
          <p:nvPr>
            <p:custDataLst>
              <p:tags r:id="rId9"/>
            </p:custDataLst>
          </p:nvPr>
        </p:nvSpPr>
        <p:spPr>
          <a:xfrm>
            <a:off x="551180" y="621411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6" name="椭圆 61"/>
          <p:cNvSpPr/>
          <p:nvPr>
            <p:custDataLst>
              <p:tags r:id="rId10"/>
            </p:custDataLst>
          </p:nvPr>
        </p:nvSpPr>
        <p:spPr>
          <a:xfrm>
            <a:off x="551180" y="640905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8" name="署名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1463143" y="6107907"/>
            <a:ext cx="1752600" cy="3619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680" name="副标题"/>
          <p:cNvSpPr txBox="1">
            <a:spLocks noGrp="1"/>
          </p:cNvSpPr>
          <p:nvPr>
            <p:ph type="body" idx="2" hasCustomPrompt="1"/>
            <p:custDataLst>
              <p:tags r:id="rId12"/>
            </p:custDataLst>
          </p:nvPr>
        </p:nvSpPr>
        <p:spPr>
          <a:xfrm>
            <a:off x="1106170" y="3143250"/>
            <a:ext cx="5610860" cy="902335"/>
          </a:xfrm>
          <a:prstGeom prst="rect">
            <a:avLst/>
          </a:prstGeom>
          <a:noFill/>
        </p:spPr>
        <p:txBody>
          <a:bodyPr vert="horz" wrap="square" lIns="107950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bg1">
                    <a:lumMod val="50000"/>
                  </a:schemeClr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2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1106170" y="995681"/>
            <a:ext cx="5611495" cy="2147570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9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690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2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¢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pic>
        <p:nvPicPr>
          <p:cNvPr id="2097163" name="图片 6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VCG41N121564510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71775"/>
            <a:ext cx="4980305" cy="4086225"/>
          </a:xfrm>
          <a:prstGeom prst="rect">
            <a:avLst/>
          </a:prstGeom>
        </p:spPr>
      </p:pic>
      <p:pic>
        <p:nvPicPr>
          <p:cNvPr id="2097167" name="图片 7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1077148">
            <a:off x="8822897" y="-131634"/>
            <a:ext cx="3427141" cy="13031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00" name="副标题"/>
          <p:cNvSpPr txBox="1">
            <a:spLocks noGrp="1"/>
          </p:cNvSpPr>
          <p:nvPr>
            <p:ph type="body" idx="6" hasCustomPrompt="1"/>
            <p:custDataLst>
              <p:tags r:id="rId5"/>
            </p:custDataLst>
          </p:nvPr>
        </p:nvSpPr>
        <p:spPr>
          <a:xfrm>
            <a:off x="494030" y="1307465"/>
            <a:ext cx="2223135" cy="368300"/>
          </a:xfrm>
          <a:prstGeom prst="rect">
            <a:avLst/>
          </a:prstGeom>
          <a:noFill/>
        </p:spPr>
        <p:txBody>
          <a:bodyPr vert="horz" wrap="square" lIns="144145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02" name="标题"/>
          <p:cNvSpPr txBox="1">
            <a:spLocks noGrp="1"/>
          </p:cNvSpPr>
          <p:nvPr>
            <p:ph type="title" idx="5" hasCustomPrompt="1"/>
            <p:custDataLst>
              <p:tags r:id="rId6"/>
            </p:custDataLst>
          </p:nvPr>
        </p:nvSpPr>
        <p:spPr>
          <a:xfrm>
            <a:off x="494030" y="327660"/>
            <a:ext cx="2223135" cy="979805"/>
          </a:xfrm>
          <a:prstGeom prst="rect">
            <a:avLst/>
          </a:prstGeom>
          <a:noFill/>
        </p:spPr>
        <p:txBody>
          <a:bodyPr vert="horz" wrap="square" lIns="71755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04" name="椭圆 58"/>
          <p:cNvSpPr/>
          <p:nvPr>
            <p:custDataLst>
              <p:tags r:id="rId7"/>
            </p:custDataLst>
          </p:nvPr>
        </p:nvSpPr>
        <p:spPr>
          <a:xfrm>
            <a:off x="11436350" y="544957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706" name="椭圆 59"/>
          <p:cNvSpPr/>
          <p:nvPr>
            <p:custDataLst>
              <p:tags r:id="rId8"/>
            </p:custDataLst>
          </p:nvPr>
        </p:nvSpPr>
        <p:spPr>
          <a:xfrm>
            <a:off x="11436350" y="564451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08" name="椭圆 60"/>
          <p:cNvSpPr/>
          <p:nvPr>
            <p:custDataLst>
              <p:tags r:id="rId9"/>
            </p:custDataLst>
          </p:nvPr>
        </p:nvSpPr>
        <p:spPr>
          <a:xfrm>
            <a:off x="11436350" y="583882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10" name="椭圆 61"/>
          <p:cNvSpPr/>
          <p:nvPr>
            <p:custDataLst>
              <p:tags r:id="rId10"/>
            </p:custDataLst>
          </p:nvPr>
        </p:nvSpPr>
        <p:spPr>
          <a:xfrm>
            <a:off x="11436350" y="603377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12" name="日期占位符 2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3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4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8" name="矩形: 圆角 28"/>
          <p:cNvSpPr/>
          <p:nvPr>
            <p:custDataLst>
              <p:tags r:id="rId1"/>
            </p:custDataLst>
          </p:nvPr>
        </p:nvSpPr>
        <p:spPr>
          <a:xfrm>
            <a:off x="840740" y="3615055"/>
            <a:ext cx="10354310" cy="1998345"/>
          </a:xfrm>
          <a:prstGeom prst="roundRect">
            <a:avLst>
              <a:gd name="adj" fmla="val 679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69" name="图片 10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 flipH="1">
            <a:off x="5776686" y="1594582"/>
            <a:ext cx="6415314" cy="5263418"/>
          </a:xfrm>
          <a:prstGeom prst="rect">
            <a:avLst/>
          </a:prstGeom>
        </p:spPr>
      </p:pic>
      <p:sp>
        <p:nvSpPr>
          <p:cNvPr id="1048720" name="标题"/>
          <p:cNvSpPr txBox="1">
            <a:spLocks noGrp="1"/>
          </p:cNvSpPr>
          <p:nvPr>
            <p:ph type="title" idx="4" hasCustomPrompt="1"/>
            <p:custDataLst>
              <p:tags r:id="rId4"/>
            </p:custDataLst>
          </p:nvPr>
        </p:nvSpPr>
        <p:spPr>
          <a:xfrm>
            <a:off x="996950" y="3731895"/>
            <a:ext cx="5430520" cy="1765300"/>
          </a:xfrm>
          <a:prstGeom prst="rect">
            <a:avLst/>
          </a:prstGeom>
          <a:noFill/>
        </p:spPr>
        <p:txBody>
          <a:bodyPr vert="horz" wrap="square" lIns="91440" tIns="0" rIns="9144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71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722" name="联系方式"/>
          <p:cNvSpPr txBox="1">
            <a:spLocks noGrp="1"/>
          </p:cNvSpPr>
          <p:nvPr>
            <p:ph type="body" idx="2"/>
            <p:custDataLst>
              <p:tags r:id="rId7"/>
            </p:custDataLst>
          </p:nvPr>
        </p:nvSpPr>
        <p:spPr>
          <a:xfrm>
            <a:off x="1111885" y="323057"/>
            <a:ext cx="1956435" cy="2603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1100" b="0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24" name="节编号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863600" y="2158466"/>
            <a:ext cx="7115956" cy="155696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500" normalizeH="0" baseline="0" noProof="1">
                <a:solidFill>
                  <a:schemeClr val="accent1"/>
                </a:solidFill>
                <a:latin typeface="+mj-ea"/>
                <a:ea typeface="+mj-ea"/>
                <a:cs typeface="+mn-cs"/>
                <a:sym typeface="站酷文艺体"/>
              </a:defRPr>
            </a:lvl1pPr>
          </a:lstStyle>
          <a:p>
            <a:pPr lvl="0" algn="l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26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1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32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 kumimoji="0" sz="18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cs typeface="MiSans Normal" panose="00000500000000000000" charset="-122"/>
                <a:sym typeface="+mn-ea"/>
              </a:defRPr>
            </a:lvl1pPr>
            <a:lvl2pPr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2pPr>
            <a:lvl3pPr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3pPr>
            <a:lvl4pPr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4pPr>
            <a:lvl5pPr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5pPr>
          </a:lstStyle>
          <a:p>
            <a:pPr marR="0" lvl="0" fontAlgn="auto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75" name="图片 7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38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1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44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79" name="图片 9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54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83" name="图片 5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6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85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pic>
        <p:nvPicPr>
          <p:cNvPr id="2097187" name="图片 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68" name="日期占位符 1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2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3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74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327025"/>
            <a:ext cx="10968990" cy="592963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pic>
        <p:nvPicPr>
          <p:cNvPr id="2097191" name="图片 6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93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82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969010" y="962025"/>
            <a:ext cx="1060831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tIns="0" bIns="0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4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95" name="图片 5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97" name="图片 3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6210300" y="953342"/>
            <a:ext cx="5981700" cy="4907661"/>
          </a:xfrm>
          <a:prstGeom prst="rect">
            <a:avLst/>
          </a:prstGeom>
        </p:spPr>
      </p:pic>
      <p:sp>
        <p:nvSpPr>
          <p:cNvPr id="1048792" name="任意多边形: 形状 35"/>
          <p:cNvSpPr/>
          <p:nvPr>
            <p:custDataLst>
              <p:tags r:id="rId3"/>
            </p:custDataLst>
          </p:nvPr>
        </p:nvSpPr>
        <p:spPr>
          <a:xfrm>
            <a:off x="3567430" y="5720239"/>
            <a:ext cx="8624570" cy="1137285"/>
          </a:xfrm>
          <a:custGeom>
            <a:gdLst>
              <a:gd name="connsiteX0" fmla="*/ 0 w 7639049"/>
              <a:gd name="connsiteY0" fmla="*/ 0 h 1219200"/>
              <a:gd name="connsiteX1" fmla="*/ 7639049 w 7639049"/>
              <a:gd name="connsiteY1" fmla="*/ 0 h 1219200"/>
              <a:gd name="connsiteX2" fmla="*/ 7639049 w 7639049"/>
              <a:gd name="connsiteY2" fmla="*/ 1219200 h 1219200"/>
              <a:gd name="connsiteX3" fmla="*/ 0 w 7639049"/>
              <a:gd name="connsiteY3" fmla="*/ 1219200 h 12192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39049" h="1219200">
                <a:moveTo>
                  <a:pt x="0" y="0"/>
                </a:moveTo>
                <a:lnTo>
                  <a:pt x="7639049" y="0"/>
                </a:lnTo>
                <a:lnTo>
                  <a:pt x="7639049" y="1219200"/>
                </a:lnTo>
                <a:lnTo>
                  <a:pt x="0" y="1219200"/>
                </a:lnTo>
                <a:close/>
              </a:path>
            </a:pathLst>
          </a:cu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94" name="矩形 36"/>
          <p:cNvSpPr/>
          <p:nvPr>
            <p:custDataLst>
              <p:tags r:id="rId4"/>
            </p:custDataLst>
          </p:nvPr>
        </p:nvSpPr>
        <p:spPr>
          <a:xfrm>
            <a:off x="1112108" y="5719763"/>
            <a:ext cx="2454669" cy="113823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99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796" name="椭圆 58"/>
          <p:cNvSpPr/>
          <p:nvPr>
            <p:custDataLst>
              <p:tags r:id="rId7"/>
            </p:custDataLst>
          </p:nvPr>
        </p:nvSpPr>
        <p:spPr>
          <a:xfrm>
            <a:off x="551180" y="582485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798" name="椭圆 59"/>
          <p:cNvSpPr/>
          <p:nvPr>
            <p:custDataLst>
              <p:tags r:id="rId8"/>
            </p:custDataLst>
          </p:nvPr>
        </p:nvSpPr>
        <p:spPr>
          <a:xfrm>
            <a:off x="551180" y="601980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0" name="椭圆 60"/>
          <p:cNvSpPr/>
          <p:nvPr>
            <p:custDataLst>
              <p:tags r:id="rId9"/>
            </p:custDataLst>
          </p:nvPr>
        </p:nvSpPr>
        <p:spPr>
          <a:xfrm>
            <a:off x="551180" y="621411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2" name="椭圆 61"/>
          <p:cNvSpPr/>
          <p:nvPr>
            <p:custDataLst>
              <p:tags r:id="rId10"/>
            </p:custDataLst>
          </p:nvPr>
        </p:nvSpPr>
        <p:spPr>
          <a:xfrm>
            <a:off x="551180" y="640905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4" name="署名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1463143" y="6107907"/>
            <a:ext cx="1752600" cy="6273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sp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lt1"/>
                </a:solidFill>
                <a:latin typeface="站酷文艺体"/>
                <a:ea typeface="站酷文艺体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806" name="标题"/>
          <p:cNvSpPr txBox="1">
            <a:spLocks noGrp="1"/>
          </p:cNvSpPr>
          <p:nvPr>
            <p:ph type="title" idx="1" hasCustomPrompt="1"/>
            <p:custDataLst>
              <p:tags r:id="rId12"/>
            </p:custDataLst>
          </p:nvPr>
        </p:nvSpPr>
        <p:spPr>
          <a:xfrm>
            <a:off x="1106170" y="1579245"/>
            <a:ext cx="6847840" cy="2820035"/>
          </a:xfrm>
          <a:prstGeom prst="rect">
            <a:avLst/>
          </a:prstGeom>
          <a:noFill/>
        </p:spPr>
        <p:txBody>
          <a:bodyPr vert="horz" wrap="square" lIns="91440" tIns="0" rIns="9144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8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3.png" /><Relationship Id="rId13" Type="http://schemas.openxmlformats.org/officeDocument/2006/relationships/tags" Target="../tags/tag97.xml" /><Relationship Id="rId14" Type="http://schemas.openxmlformats.org/officeDocument/2006/relationships/image" Target="../media/image4.png" /><Relationship Id="rId15" Type="http://schemas.openxmlformats.org/officeDocument/2006/relationships/tags" Target="../tags/tag98.xml" /><Relationship Id="rId16" Type="http://schemas.openxmlformats.org/officeDocument/2006/relationships/tags" Target="../tags/tag99.xml" /><Relationship Id="rId17" Type="http://schemas.openxmlformats.org/officeDocument/2006/relationships/tags" Target="../tags/tag100.xml" /><Relationship Id="rId18" Type="http://schemas.openxmlformats.org/officeDocument/2006/relationships/tags" Target="../tags/tag101.xml" /><Relationship Id="rId19" Type="http://schemas.openxmlformats.org/officeDocument/2006/relationships/tags" Target="../tags/tag10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03.xml" /><Relationship Id="rId21" Type="http://schemas.openxmlformats.org/officeDocument/2006/relationships/tags" Target="../tags/tag104.xml" /><Relationship Id="rId22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pic>
        <p:nvPicPr>
          <p:cNvPr id="2097155" name="图片 5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654" name="日期占位符 2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3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4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标题占位符 8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838200" y="391003"/>
            <a:ext cx="10515600" cy="530927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/>
          <a:p>
            <a:pPr marL="0" marR="0" lvl="0" fontAlgn="auto">
              <a:lnSpc>
                <a:spcPct val="11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9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838200" y="1052423"/>
            <a:ext cx="10515600" cy="512454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¢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rgbClr val="A1D6E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3128" r:id="rId2"/>
    <p:sldLayoutId id="2147503129" r:id="rId3"/>
    <p:sldLayoutId id="2147503130" r:id="rId4"/>
    <p:sldLayoutId id="2147503131" r:id="rId5"/>
    <p:sldLayoutId id="2147503132" r:id="rId6"/>
    <p:sldLayoutId id="2147503133" r:id="rId7"/>
    <p:sldLayoutId id="2147503134" r:id="rId8"/>
    <p:sldLayoutId id="2147503135" r:id="rId9"/>
    <p:sldLayoutId id="2147503136" r:id="rId10"/>
    <p:sldLayoutId id="2147503137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0" i="0" u="none" strike="noStrike" kern="1200" cap="none" spc="0" normalizeH="0" baseline="0" smtClean="0">
          <a:solidFill>
            <a:schemeClr val="accent1"/>
          </a:solidFill>
          <a:latin typeface="+mj-ea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6.xml" /><Relationship Id="rId11" Type="http://schemas.openxmlformats.org/officeDocument/2006/relationships/tags" Target="../tags/tag117.xml" /><Relationship Id="rId12" Type="http://schemas.openxmlformats.org/officeDocument/2006/relationships/tags" Target="../tags/tag118.xml" /><Relationship Id="rId13" Type="http://schemas.openxmlformats.org/officeDocument/2006/relationships/tags" Target="../tags/tag119.xml" /><Relationship Id="rId14" Type="http://schemas.openxmlformats.org/officeDocument/2006/relationships/tags" Target="../tags/tag120.xml" /><Relationship Id="rId15" Type="http://schemas.openxmlformats.org/officeDocument/2006/relationships/tags" Target="../tags/tag121.xml" /><Relationship Id="rId16" Type="http://schemas.openxmlformats.org/officeDocument/2006/relationships/tags" Target="../tags/tag122.xml" /><Relationship Id="rId17" Type="http://schemas.openxmlformats.org/officeDocument/2006/relationships/tags" Target="../tags/tag123.xml" /><Relationship Id="rId18" Type="http://schemas.openxmlformats.org/officeDocument/2006/relationships/tags" Target="../tags/tag124.xml" /><Relationship Id="rId19" Type="http://schemas.openxmlformats.org/officeDocument/2006/relationships/tags" Target="../tags/tag12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26.xml" /><Relationship Id="rId21" Type="http://schemas.openxmlformats.org/officeDocument/2006/relationships/tags" Target="../tags/tag127.xml" /><Relationship Id="rId22" Type="http://schemas.openxmlformats.org/officeDocument/2006/relationships/tags" Target="../tags/tag128.xml" /><Relationship Id="rId23" Type="http://schemas.openxmlformats.org/officeDocument/2006/relationships/tags" Target="../tags/tag129.xml" /><Relationship Id="rId3" Type="http://schemas.openxmlformats.org/officeDocument/2006/relationships/tags" Target="../tags/tag109.xml" /><Relationship Id="rId4" Type="http://schemas.openxmlformats.org/officeDocument/2006/relationships/tags" Target="../tags/tag110.xml" /><Relationship Id="rId5" Type="http://schemas.openxmlformats.org/officeDocument/2006/relationships/tags" Target="../tags/tag111.xml" /><Relationship Id="rId6" Type="http://schemas.openxmlformats.org/officeDocument/2006/relationships/tags" Target="../tags/tag112.xml" /><Relationship Id="rId7" Type="http://schemas.openxmlformats.org/officeDocument/2006/relationships/tags" Target="../tags/tag113.xml" /><Relationship Id="rId8" Type="http://schemas.openxmlformats.org/officeDocument/2006/relationships/tags" Target="../tags/tag114.xml" /><Relationship Id="rId9" Type="http://schemas.openxmlformats.org/officeDocument/2006/relationships/tags" Target="../tags/tag11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15" Type="http://schemas.openxmlformats.org/officeDocument/2006/relationships/tags" Target="../tags/tag151.xml" /><Relationship Id="rId16" Type="http://schemas.openxmlformats.org/officeDocument/2006/relationships/tags" Target="../tags/tag152.xml" /><Relationship Id="rId17" Type="http://schemas.openxmlformats.org/officeDocument/2006/relationships/tags" Target="../tags/tag153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2.xml" /><Relationship Id="rId11" Type="http://schemas.openxmlformats.org/officeDocument/2006/relationships/tags" Target="../tags/tag163.xml" /><Relationship Id="rId12" Type="http://schemas.openxmlformats.org/officeDocument/2006/relationships/tags" Target="../tags/tag164.xml" /><Relationship Id="rId13" Type="http://schemas.openxmlformats.org/officeDocument/2006/relationships/tags" Target="../tags/tag165.xml" /><Relationship Id="rId14" Type="http://schemas.openxmlformats.org/officeDocument/2006/relationships/tags" Target="../tags/tag166.xml" /><Relationship Id="rId15" Type="http://schemas.openxmlformats.org/officeDocument/2006/relationships/tags" Target="../tags/tag167.xml" /><Relationship Id="rId16" Type="http://schemas.openxmlformats.org/officeDocument/2006/relationships/tags" Target="../tags/tag168.xml" /><Relationship Id="rId17" Type="http://schemas.openxmlformats.org/officeDocument/2006/relationships/tags" Target="../tags/tag169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tags" Target="../tags/tag157.xml" /><Relationship Id="rId6" Type="http://schemas.openxmlformats.org/officeDocument/2006/relationships/tags" Target="../tags/tag158.xml" /><Relationship Id="rId7" Type="http://schemas.openxmlformats.org/officeDocument/2006/relationships/tags" Target="../tags/tag159.xml" /><Relationship Id="rId8" Type="http://schemas.openxmlformats.org/officeDocument/2006/relationships/tags" Target="../tags/tag160.xml" /><Relationship Id="rId9" Type="http://schemas.openxmlformats.org/officeDocument/2006/relationships/tags" Target="../tags/tag16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8.xml" /><Relationship Id="rId11" Type="http://schemas.openxmlformats.org/officeDocument/2006/relationships/tags" Target="../tags/tag179.xml" /><Relationship Id="rId12" Type="http://schemas.openxmlformats.org/officeDocument/2006/relationships/tags" Target="../tags/tag180.xml" /><Relationship Id="rId13" Type="http://schemas.openxmlformats.org/officeDocument/2006/relationships/tags" Target="../tags/tag181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Relationship Id="rId5" Type="http://schemas.openxmlformats.org/officeDocument/2006/relationships/tags" Target="../tags/tag173.xml" /><Relationship Id="rId6" Type="http://schemas.openxmlformats.org/officeDocument/2006/relationships/tags" Target="../tags/tag174.xml" /><Relationship Id="rId7" Type="http://schemas.openxmlformats.org/officeDocument/2006/relationships/tags" Target="../tags/tag175.xml" /><Relationship Id="rId8" Type="http://schemas.openxmlformats.org/officeDocument/2006/relationships/tags" Target="../tags/tag176.xml" /><Relationship Id="rId9" Type="http://schemas.openxmlformats.org/officeDocument/2006/relationships/tags" Target="../tags/tag17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2.xml" /><Relationship Id="rId3" Type="http://schemas.openxmlformats.org/officeDocument/2006/relationships/tags" Target="../tags/tag183.xml" /><Relationship Id="rId4" Type="http://schemas.openxmlformats.org/officeDocument/2006/relationships/tags" Target="../tags/tag184.xml" /><Relationship Id="rId5" Type="http://schemas.openxmlformats.org/officeDocument/2006/relationships/tags" Target="../tags/tag18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2" Type="http://schemas.openxmlformats.org/officeDocument/2006/relationships/tags" Target="../tags/tag186.xml" /><Relationship Id="rId3" Type="http://schemas.openxmlformats.org/officeDocument/2006/relationships/tags" Target="../tags/tag187.xml" /><Relationship Id="rId4" Type="http://schemas.openxmlformats.org/officeDocument/2006/relationships/tags" Target="../tags/tag188.xml" /><Relationship Id="rId5" Type="http://schemas.openxmlformats.org/officeDocument/2006/relationships/tags" Target="../tags/tag189.xml" /><Relationship Id="rId6" Type="http://schemas.openxmlformats.org/officeDocument/2006/relationships/tags" Target="../tags/tag190.xml" /><Relationship Id="rId7" Type="http://schemas.openxmlformats.org/officeDocument/2006/relationships/tags" Target="../tags/tag191.xml" /><Relationship Id="rId8" Type="http://schemas.openxmlformats.org/officeDocument/2006/relationships/tags" Target="../tags/tag192.xml" /><Relationship Id="rId9" Type="http://schemas.openxmlformats.org/officeDocument/2006/relationships/tags" Target="../tags/tag19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6.xml" /><Relationship Id="rId11" Type="http://schemas.openxmlformats.org/officeDocument/2006/relationships/tags" Target="../tags/tag207.xml" /><Relationship Id="rId12" Type="http://schemas.openxmlformats.org/officeDocument/2006/relationships/tags" Target="../tags/tag208.xml" /><Relationship Id="rId13" Type="http://schemas.openxmlformats.org/officeDocument/2006/relationships/tags" Target="../tags/tag209.xml" /><Relationship Id="rId14" Type="http://schemas.openxmlformats.org/officeDocument/2006/relationships/tags" Target="../tags/tag210.xml" /><Relationship Id="rId15" Type="http://schemas.openxmlformats.org/officeDocument/2006/relationships/tags" Target="../tags/tag211.xml" /><Relationship Id="rId16" Type="http://schemas.openxmlformats.org/officeDocument/2006/relationships/tags" Target="../tags/tag212.xml" /><Relationship Id="rId17" Type="http://schemas.openxmlformats.org/officeDocument/2006/relationships/tags" Target="../tags/tag213.xml" /><Relationship Id="rId2" Type="http://schemas.openxmlformats.org/officeDocument/2006/relationships/tags" Target="../tags/tag198.xml" /><Relationship Id="rId3" Type="http://schemas.openxmlformats.org/officeDocument/2006/relationships/tags" Target="../tags/tag199.xml" /><Relationship Id="rId4" Type="http://schemas.openxmlformats.org/officeDocument/2006/relationships/tags" Target="../tags/tag200.xml" /><Relationship Id="rId5" Type="http://schemas.openxmlformats.org/officeDocument/2006/relationships/tags" Target="../tags/tag201.xml" /><Relationship Id="rId6" Type="http://schemas.openxmlformats.org/officeDocument/2006/relationships/tags" Target="../tags/tag202.xml" /><Relationship Id="rId7" Type="http://schemas.openxmlformats.org/officeDocument/2006/relationships/tags" Target="../tags/tag203.xml" /><Relationship Id="rId8" Type="http://schemas.openxmlformats.org/officeDocument/2006/relationships/tags" Target="../tags/tag204.xml" /><Relationship Id="rId9" Type="http://schemas.openxmlformats.org/officeDocument/2006/relationships/tags" Target="../tags/tag20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2.xml" /><Relationship Id="rId11" Type="http://schemas.openxmlformats.org/officeDocument/2006/relationships/tags" Target="../tags/tag223.xml" /><Relationship Id="rId12" Type="http://schemas.openxmlformats.org/officeDocument/2006/relationships/tags" Target="../tags/tag224.xml" /><Relationship Id="rId13" Type="http://schemas.openxmlformats.org/officeDocument/2006/relationships/tags" Target="../tags/tag225.xml" /><Relationship Id="rId2" Type="http://schemas.openxmlformats.org/officeDocument/2006/relationships/tags" Target="../tags/tag214.xml" /><Relationship Id="rId3" Type="http://schemas.openxmlformats.org/officeDocument/2006/relationships/tags" Target="../tags/tag215.xml" /><Relationship Id="rId4" Type="http://schemas.openxmlformats.org/officeDocument/2006/relationships/tags" Target="../tags/tag216.xml" /><Relationship Id="rId5" Type="http://schemas.openxmlformats.org/officeDocument/2006/relationships/tags" Target="../tags/tag217.xml" /><Relationship Id="rId6" Type="http://schemas.openxmlformats.org/officeDocument/2006/relationships/tags" Target="../tags/tag218.xml" /><Relationship Id="rId7" Type="http://schemas.openxmlformats.org/officeDocument/2006/relationships/tags" Target="../tags/tag219.xml" /><Relationship Id="rId8" Type="http://schemas.openxmlformats.org/officeDocument/2006/relationships/tags" Target="../tags/tag220.xml" /><Relationship Id="rId9" Type="http://schemas.openxmlformats.org/officeDocument/2006/relationships/tags" Target="../tags/tag22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26.xml" /><Relationship Id="rId3" Type="http://schemas.openxmlformats.org/officeDocument/2006/relationships/tags" Target="../tags/tag227.xml" /><Relationship Id="rId4" Type="http://schemas.openxmlformats.org/officeDocument/2006/relationships/tags" Target="../tags/tag228.xml" /><Relationship Id="rId5" Type="http://schemas.openxmlformats.org/officeDocument/2006/relationships/tags" Target="../tags/tag229.xml" /><Relationship Id="rId6" Type="http://schemas.openxmlformats.org/officeDocument/2006/relationships/tags" Target="../tags/tag230.xml" /><Relationship Id="rId7" Type="http://schemas.openxmlformats.org/officeDocument/2006/relationships/tags" Target="../tags/tag231.xml" /><Relationship Id="rId8" Type="http://schemas.openxmlformats.org/officeDocument/2006/relationships/tags" Target="../tags/tag232.xml" /><Relationship Id="rId9" Type="http://schemas.openxmlformats.org/officeDocument/2006/relationships/tags" Target="../tags/tag23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4.xml" /><Relationship Id="rId3" Type="http://schemas.openxmlformats.org/officeDocument/2006/relationships/tags" Target="../tags/tag235.xml" /><Relationship Id="rId4" Type="http://schemas.openxmlformats.org/officeDocument/2006/relationships/tags" Target="../tags/tag236.xml" /><Relationship Id="rId5" Type="http://schemas.openxmlformats.org/officeDocument/2006/relationships/tags" Target="../tags/tag23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6.xml" /><Relationship Id="rId11" Type="http://schemas.openxmlformats.org/officeDocument/2006/relationships/tags" Target="../tags/tag247.xml" /><Relationship Id="rId12" Type="http://schemas.openxmlformats.org/officeDocument/2006/relationships/tags" Target="../tags/tag248.xml" /><Relationship Id="rId13" Type="http://schemas.openxmlformats.org/officeDocument/2006/relationships/tags" Target="../tags/tag249.xml" /><Relationship Id="rId2" Type="http://schemas.openxmlformats.org/officeDocument/2006/relationships/tags" Target="../tags/tag238.xml" /><Relationship Id="rId3" Type="http://schemas.openxmlformats.org/officeDocument/2006/relationships/tags" Target="../tags/tag239.xml" /><Relationship Id="rId4" Type="http://schemas.openxmlformats.org/officeDocument/2006/relationships/tags" Target="../tags/tag240.xml" /><Relationship Id="rId5" Type="http://schemas.openxmlformats.org/officeDocument/2006/relationships/tags" Target="../tags/tag241.xml" /><Relationship Id="rId6" Type="http://schemas.openxmlformats.org/officeDocument/2006/relationships/tags" Target="../tags/tag242.xml" /><Relationship Id="rId7" Type="http://schemas.openxmlformats.org/officeDocument/2006/relationships/tags" Target="../tags/tag243.xml" /><Relationship Id="rId8" Type="http://schemas.openxmlformats.org/officeDocument/2006/relationships/tags" Target="../tags/tag244.xml" /><Relationship Id="rId9" Type="http://schemas.openxmlformats.org/officeDocument/2006/relationships/tags" Target="../tags/tag24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8.xml" /><Relationship Id="rId11" Type="http://schemas.openxmlformats.org/officeDocument/2006/relationships/tags" Target="../tags/tag259.xml" /><Relationship Id="rId12" Type="http://schemas.openxmlformats.org/officeDocument/2006/relationships/tags" Target="../tags/tag260.xml" /><Relationship Id="rId13" Type="http://schemas.openxmlformats.org/officeDocument/2006/relationships/tags" Target="../tags/tag261.xml" /><Relationship Id="rId2" Type="http://schemas.openxmlformats.org/officeDocument/2006/relationships/tags" Target="../tags/tag250.xml" /><Relationship Id="rId3" Type="http://schemas.openxmlformats.org/officeDocument/2006/relationships/tags" Target="../tags/tag251.xml" /><Relationship Id="rId4" Type="http://schemas.openxmlformats.org/officeDocument/2006/relationships/tags" Target="../tags/tag252.xml" /><Relationship Id="rId5" Type="http://schemas.openxmlformats.org/officeDocument/2006/relationships/tags" Target="../tags/tag253.xml" /><Relationship Id="rId6" Type="http://schemas.openxmlformats.org/officeDocument/2006/relationships/tags" Target="../tags/tag254.xml" /><Relationship Id="rId7" Type="http://schemas.openxmlformats.org/officeDocument/2006/relationships/tags" Target="../tags/tag255.xml" /><Relationship Id="rId8" Type="http://schemas.openxmlformats.org/officeDocument/2006/relationships/tags" Target="../tags/tag256.xml" /><Relationship Id="rId9" Type="http://schemas.openxmlformats.org/officeDocument/2006/relationships/tags" Target="../tags/tag257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0.xml" /><Relationship Id="rId11" Type="http://schemas.openxmlformats.org/officeDocument/2006/relationships/tags" Target="../tags/tag271.xml" /><Relationship Id="rId12" Type="http://schemas.openxmlformats.org/officeDocument/2006/relationships/tags" Target="../tags/tag272.xml" /><Relationship Id="rId13" Type="http://schemas.openxmlformats.org/officeDocument/2006/relationships/tags" Target="../tags/tag273.xml" /><Relationship Id="rId2" Type="http://schemas.openxmlformats.org/officeDocument/2006/relationships/tags" Target="../tags/tag262.xml" /><Relationship Id="rId3" Type="http://schemas.openxmlformats.org/officeDocument/2006/relationships/tags" Target="../tags/tag263.xml" /><Relationship Id="rId4" Type="http://schemas.openxmlformats.org/officeDocument/2006/relationships/tags" Target="../tags/tag264.xml" /><Relationship Id="rId5" Type="http://schemas.openxmlformats.org/officeDocument/2006/relationships/tags" Target="../tags/tag265.xml" /><Relationship Id="rId6" Type="http://schemas.openxmlformats.org/officeDocument/2006/relationships/tags" Target="../tags/tag266.xml" /><Relationship Id="rId7" Type="http://schemas.openxmlformats.org/officeDocument/2006/relationships/tags" Target="../tags/tag267.xml" /><Relationship Id="rId8" Type="http://schemas.openxmlformats.org/officeDocument/2006/relationships/tags" Target="../tags/tag268.xml" /><Relationship Id="rId9" Type="http://schemas.openxmlformats.org/officeDocument/2006/relationships/tags" Target="../tags/tag269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7033036114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3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1048650" name="文本占位符 4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单击此处添加副标题内容</a:t>
            </a:r>
            <a:endParaRPr lang="zh-CN" altLang="en-US"/>
          </a:p>
        </p:txBody>
      </p:sp>
      <p:sp>
        <p:nvSpPr>
          <p:cNvPr id="1048652" name="标题 5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宠物疫病与人类健康课程质量标准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38" name="文本占位符 2"/>
          <p:cNvSpPr>
            <a:spLocks noGrp="1"/>
          </p:cNvSpPr>
          <p:nvPr>
            <p:ph type="body" idx="6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 O N T E N T S</a:t>
            </a:r>
            <a:endParaRPr lang="zh-CN" altLang="en-US"/>
          </a:p>
        </p:txBody>
      </p:sp>
      <p:sp>
        <p:nvSpPr>
          <p:cNvPr id="1048840" name="标题 3"/>
          <p:cNvSpPr>
            <a:spLocks noGrp="1"/>
          </p:cNvSpPr>
          <p:nvPr>
            <p:ph type="title" idx="5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2" name="矩形: 圆角 28"/>
          <p:cNvSpPr/>
          <p:nvPr>
            <p:custDataLst>
              <p:tags r:id="rId5"/>
            </p:custDataLst>
          </p:nvPr>
        </p:nvSpPr>
        <p:spPr>
          <a:xfrm>
            <a:off x="3983990" y="88709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44" name="序号"/>
          <p:cNvSpPr txBox="1"/>
          <p:nvPr>
            <p:custDataLst>
              <p:tags r:id="rId6"/>
            </p:custDataLst>
          </p:nvPr>
        </p:nvSpPr>
        <p:spPr>
          <a:xfrm>
            <a:off x="4057930" y="93251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01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6" name="标题"/>
          <p:cNvSpPr txBox="1"/>
          <p:nvPr>
            <p:custDataLst>
              <p:tags r:id="rId7"/>
            </p:custDataLst>
          </p:nvPr>
        </p:nvSpPr>
        <p:spPr>
          <a:xfrm>
            <a:off x="4915104" y="99799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单击此处添加文本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8" name="矩形: 圆角 28"/>
          <p:cNvSpPr/>
          <p:nvPr>
            <p:custDataLst>
              <p:tags r:id="rId8"/>
            </p:custDataLst>
          </p:nvPr>
        </p:nvSpPr>
        <p:spPr>
          <a:xfrm>
            <a:off x="3983990" y="178371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50" name="序号"/>
          <p:cNvSpPr txBox="1"/>
          <p:nvPr>
            <p:custDataLst>
              <p:tags r:id="rId9"/>
            </p:custDataLst>
          </p:nvPr>
        </p:nvSpPr>
        <p:spPr>
          <a:xfrm>
            <a:off x="4057930" y="182913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02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2" name="标题"/>
          <p:cNvSpPr txBox="1"/>
          <p:nvPr>
            <p:custDataLst>
              <p:tags r:id="rId10"/>
            </p:custDataLst>
          </p:nvPr>
        </p:nvSpPr>
        <p:spPr>
          <a:xfrm>
            <a:off x="4915104" y="189461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课程目标与定位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4" name="矩形: 圆角 28"/>
          <p:cNvSpPr/>
          <p:nvPr>
            <p:custDataLst>
              <p:tags r:id="rId11"/>
            </p:custDataLst>
          </p:nvPr>
        </p:nvSpPr>
        <p:spPr>
          <a:xfrm>
            <a:off x="3983990" y="268033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56" name="序号"/>
          <p:cNvSpPr txBox="1"/>
          <p:nvPr>
            <p:custDataLst>
              <p:tags r:id="rId12"/>
            </p:custDataLst>
          </p:nvPr>
        </p:nvSpPr>
        <p:spPr>
          <a:xfrm>
            <a:off x="4057930" y="272575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03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8" name="标题"/>
          <p:cNvSpPr txBox="1"/>
          <p:nvPr>
            <p:custDataLst>
              <p:tags r:id="rId13"/>
            </p:custDataLst>
          </p:nvPr>
        </p:nvSpPr>
        <p:spPr>
          <a:xfrm>
            <a:off x="4915104" y="279123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课程内容与设计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0" name="矩形: 圆角 28"/>
          <p:cNvSpPr/>
          <p:nvPr>
            <p:custDataLst>
              <p:tags r:id="rId14"/>
            </p:custDataLst>
          </p:nvPr>
        </p:nvSpPr>
        <p:spPr>
          <a:xfrm>
            <a:off x="3983990" y="357695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62" name="序号"/>
          <p:cNvSpPr txBox="1"/>
          <p:nvPr>
            <p:custDataLst>
              <p:tags r:id="rId15"/>
            </p:custDataLst>
          </p:nvPr>
        </p:nvSpPr>
        <p:spPr>
          <a:xfrm>
            <a:off x="4057930" y="362237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04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4" name="标题"/>
          <p:cNvSpPr txBox="1"/>
          <p:nvPr>
            <p:custDataLst>
              <p:tags r:id="rId16"/>
            </p:custDataLst>
          </p:nvPr>
        </p:nvSpPr>
        <p:spPr>
          <a:xfrm>
            <a:off x="4915104" y="368785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课程质量标准与评估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6" name="矩形: 圆角 28"/>
          <p:cNvSpPr/>
          <p:nvPr>
            <p:custDataLst>
              <p:tags r:id="rId17"/>
            </p:custDataLst>
          </p:nvPr>
        </p:nvSpPr>
        <p:spPr>
          <a:xfrm>
            <a:off x="3983990" y="447357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68" name="序号"/>
          <p:cNvSpPr txBox="1"/>
          <p:nvPr>
            <p:custDataLst>
              <p:tags r:id="rId18"/>
            </p:custDataLst>
          </p:nvPr>
        </p:nvSpPr>
        <p:spPr>
          <a:xfrm>
            <a:off x="4057930" y="451899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05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70" name="标题"/>
          <p:cNvSpPr txBox="1"/>
          <p:nvPr>
            <p:custDataLst>
              <p:tags r:id="rId19"/>
            </p:custDataLst>
          </p:nvPr>
        </p:nvSpPr>
        <p:spPr>
          <a:xfrm>
            <a:off x="4915104" y="458447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教学资源与条件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72" name="矩形: 圆角 28"/>
          <p:cNvSpPr/>
          <p:nvPr>
            <p:custDataLst>
              <p:tags r:id="rId20"/>
            </p:custDataLst>
          </p:nvPr>
        </p:nvSpPr>
        <p:spPr>
          <a:xfrm>
            <a:off x="3983990" y="537019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74" name="序号"/>
          <p:cNvSpPr txBox="1"/>
          <p:nvPr>
            <p:custDataLst>
              <p:tags r:id="rId21"/>
            </p:custDataLst>
          </p:nvPr>
        </p:nvSpPr>
        <p:spPr>
          <a:xfrm>
            <a:off x="4057930" y="541561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06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76" name="标题"/>
          <p:cNvSpPr txBox="1"/>
          <p:nvPr>
            <p:custDataLst>
              <p:tags r:id="rId22"/>
            </p:custDataLst>
          </p:nvPr>
        </p:nvSpPr>
        <p:spPr>
          <a:xfrm>
            <a:off x="4915104" y="548109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课程实施与管理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26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928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XX</a:t>
            </a:r>
            <a:endParaRPr lang="zh-CN" altLang="en-US"/>
          </a:p>
        </p:txBody>
      </p:sp>
      <p:sp>
        <p:nvSpPr>
          <p:cNvPr id="1048930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72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6667"/>
          </a:bodyPr>
          <a:lstStyle/>
          <a:p>
            <a:r>
              <a:rPr lang="zh-CN" altLang="en-US"/>
              <a:t>课程目标与定位</a:t>
            </a:r>
            <a:endParaRPr lang="zh-CN" altLang="en-US"/>
          </a:p>
        </p:txBody>
      </p:sp>
      <p:sp>
        <p:nvSpPr>
          <p:cNvPr id="1048974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XX</a:t>
            </a:r>
            <a:endParaRPr lang="zh-CN" altLang="en-US"/>
          </a:p>
        </p:txBody>
      </p:sp>
      <p:sp>
        <p:nvSpPr>
          <p:cNvPr id="1048976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18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培养目标</a:t>
            </a:r>
            <a:endParaRPr lang="zh-CN" altLang="en-US"/>
          </a:p>
        </p:txBody>
      </p:sp>
      <p:sp>
        <p:nvSpPr>
          <p:cNvPr id="1049020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2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4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6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了解宠物疫病对人类健康的危害及预防措施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8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0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2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4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掌握宠物疫病与人类健康的基本知识和技能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6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8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0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2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培养具备独立诊断、治疗宠物疫病的能力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4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6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8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0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培养具备团队协作和沟通能力，为宠物和人类健康事业做出贡献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84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课程定位</a:t>
            </a:r>
            <a:endParaRPr lang="zh-CN" altLang="en-US"/>
          </a:p>
        </p:txBody>
      </p:sp>
      <p:sp>
        <p:nvSpPr>
          <p:cNvPr id="1049086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8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0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2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增强学生对人类健康的保护意识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4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6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8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0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培养学生对宠物疫病与人类健康关系的认识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2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4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6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8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提高学生预防和控制宠物疫病的能力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0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2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4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6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培养学生具备从事宠物医疗和公共卫生领域的基本素质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50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适用对象</a:t>
            </a:r>
            <a:endParaRPr lang="zh-CN" altLang="en-US"/>
          </a:p>
        </p:txBody>
      </p:sp>
      <p:sp>
        <p:nvSpPr>
          <p:cNvPr id="1049152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4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56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8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60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2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64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6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68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动物疫病防治人员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70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动物检疫人员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72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宠物医生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74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宠物爱好者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08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6667"/>
          </a:bodyPr>
          <a:lstStyle/>
          <a:p>
            <a:r>
              <a:rPr lang="zh-CN" altLang="en-US"/>
              <a:t>课程内容与设计</a:t>
            </a:r>
            <a:endParaRPr lang="zh-CN" altLang="en-US"/>
          </a:p>
        </p:txBody>
      </p:sp>
      <p:sp>
        <p:nvSpPr>
          <p:cNvPr id="1049210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XX</a:t>
            </a:r>
            <a:endParaRPr lang="zh-CN" altLang="en-US"/>
          </a:p>
        </p:txBody>
      </p:sp>
      <p:sp>
        <p:nvSpPr>
          <p:cNvPr id="1049212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54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宠物疫病基础知识</a:t>
            </a:r>
            <a:endParaRPr lang="zh-CN" altLang="en-US"/>
          </a:p>
        </p:txBody>
      </p:sp>
      <p:sp>
        <p:nvSpPr>
          <p:cNvPr id="1049256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58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60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宠物疫病的定义和分类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62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64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66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宠物疫病的传播方式和途径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68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70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72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宠物疫病的预防和控制措施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74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76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78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宠物疫病对人类健康的影响和预防方法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1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人类健康关联知识</a:t>
            </a:r>
            <a:endParaRPr lang="zh-CN" altLang="en-US"/>
          </a:p>
        </p:txBody>
      </p:sp>
      <p:sp>
        <p:nvSpPr>
          <p:cNvPr id="1049314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6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8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0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介绍宠物疫病与人类健康相关的科学研究进展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2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4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6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8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介绍宠物疫病对人类健康的潜在影响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0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2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4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6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讲解如何通过日常接触预防宠物疫病传播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8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0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2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4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探讨如何提高公众对宠物疫病与人类健康的认识和意识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78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课程设计理念</a:t>
            </a:r>
            <a:endParaRPr lang="zh-CN" altLang="en-US"/>
          </a:p>
        </p:txBody>
      </p:sp>
      <p:sp>
        <p:nvSpPr>
          <p:cNvPr id="104938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82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4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强调跨学科整合，将宠物疫病与人类健康相关知识融合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8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8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0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注重实践操作，培养学生的实际操作能力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9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94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关注前沿动态，及时更新课程内容，保持课程的前瞻性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96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0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2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强化素质教育，提高学生的综合素质和创新能力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36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教学方法与手段</a:t>
            </a:r>
            <a:endParaRPr lang="zh-CN" altLang="en-US"/>
          </a:p>
        </p:txBody>
      </p:sp>
      <p:sp>
        <p:nvSpPr>
          <p:cNvPr id="1049438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40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42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44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46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教学手段：多媒体课件、网络资源、实验设备等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48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教学方法：案例分析、小组讨论、角色扮演等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50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课程设计：注重实践与理论相结合，强调学生的参与和体验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52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课程实施：注重个性化教学，根据学生需求和特点进行差异化教学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86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课程质量标准与评估</a:t>
            </a:r>
            <a:endParaRPr lang="zh-CN" altLang="en-US"/>
          </a:p>
        </p:txBody>
      </p:sp>
      <p:sp>
        <p:nvSpPr>
          <p:cNvPr id="1049488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XX</a:t>
            </a:r>
            <a:endParaRPr lang="zh-CN" altLang="en-US"/>
          </a:p>
        </p:txBody>
      </p:sp>
      <p:sp>
        <p:nvSpPr>
          <p:cNvPr id="1049490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FOUR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3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知识技能标准</a:t>
            </a:r>
            <a:endParaRPr lang="zh-CN" altLang="en-US"/>
          </a:p>
        </p:txBody>
      </p:sp>
      <p:sp>
        <p:nvSpPr>
          <p:cNvPr id="1049534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6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538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0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42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4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546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8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50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了解国内外相关法律法规和政策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552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掌握课程质量评估的方法和技巧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554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掌握宠物疫病与人类健康的基本知识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556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具备对宠物疫病与人类健康问题的分析能力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590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教学质量评估</a:t>
            </a:r>
            <a:endParaRPr lang="zh-CN" altLang="en-US"/>
          </a:p>
        </p:txBody>
      </p:sp>
      <p:sp>
        <p:nvSpPr>
          <p:cNvPr id="1049592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9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评估内容：课程设计、教学内容、教学方法、教学资源等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6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98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0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评估方式：学生评价、同行评价、专家评价等多种方式相结合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02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0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0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评估标准：明确、具体、可操作，注重教学质量和效果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08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1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1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评估结果：及时反馈，促进教学质量不断提升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14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648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课程效果评估</a:t>
            </a:r>
            <a:endParaRPr lang="zh-CN" altLang="en-US"/>
          </a:p>
        </p:txBody>
      </p:sp>
      <p:sp>
        <p:nvSpPr>
          <p:cNvPr id="1049650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52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654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56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58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60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662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64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66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评估指标：包括知识掌握、技能应用、态度和价值观等方面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668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评估结果：根据评估结果对课程进行改进和优化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670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课程质量标准：确保课程质量符合国家或行业标准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672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评估方法：采用多种评估方法，如考试、作品评定、学生反馈等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https://d.book118.com/557033036114006034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3"/>
  <p:tag name="KSO_WM_UNIT_INDEX" val="3"/>
  <p:tag name="KSO_WM_UNIT_LAYERLEVEL" val="1"/>
  <p:tag name="KSO_WM_UNIT_TEXT_FILL_FORE_SCHEMECOLOR_INDEX" val="14"/>
  <p:tag name="KSO_WM_UNIT_TEXT_FILL_FORE_SCHEMECOLOR_INDEX_BRIGHTNESS" val="0"/>
  <p:tag name="KSO_WM_UNIT_TEXT_FILL_TYPE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 O N T E N T 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3*i*3"/>
  <p:tag name="KSO_WM_UNIT_INDEX" val="3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3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3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3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3"/>
  <p:tag name="KSO_WM_UNIT_INDEX" val="3"/>
  <p:tag name="KSO_WM_UNIT_LAYERLEVEL" val="1"/>
  <p:tag name="KSO_WM_UNIT_TEXT_FILL_FORE_SCHEMECOLOR_INDEX" val="14"/>
  <p:tag name="KSO_WM_UNIT_TEXT_FILL_FORE_SCHEMECOLOR_INDEX_BRIGHTNESS" val="0"/>
  <p:tag name="KSO_WM_UNIT_TEXT_FILL_TYPE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6"/>
  <p:tag name="KSO_WM_UNIT_INDEX" val="6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 您的观看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52.5&quot;,&quot;top&quot;:&quot;72.25&quot;,&quot;width&quot;:&quot;514.2&quot;,&quot;height&quot;:&quot;263.3&quot;}"/>
  <p:tag name="KSO_WM_SLIDE_ID" val="custom2023030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  <p:tag name="KSO_WM_TEMPLATE_THUMBS_INDEX" val="1、9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 O N T E N T 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1_2"/>
  <p:tag name="KSO_WM_UNIT_INDEX" val="1_1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2_2"/>
  <p:tag name="KSO_WM_UNIT_INDEX" val="1_2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3_1"/>
  <p:tag name="KSO_WM_UNIT_INDEX" val="1_3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3_2"/>
  <p:tag name="KSO_WM_UNIT_INDEX" val="1_3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4_1"/>
  <p:tag name="KSO_WM_UNIT_INDEX" val="1_4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4_2"/>
  <p:tag name="KSO_WM_UNIT_INDEX" val="1_4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5_1"/>
  <p:tag name="KSO_WM_UNIT_INDEX" val="1_5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5_2"/>
  <p:tag name="KSO_WM_UNIT_INDEX" val="1_5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6_1"/>
  <p:tag name="KSO_WM_UNIT_INDEX" val="1_6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6_2"/>
  <p:tag name="KSO_WM_UNIT_INDEX" val="1_6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00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33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37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85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6"/>
</p:tagLst>
</file>

<file path=ppt/tags/tag237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7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8">
      <a:dk1>
        <a:srgbClr val="000000"/>
      </a:dk1>
      <a:lt1>
        <a:srgbClr val="FFFFFF"/>
      </a:lt1>
      <a:dk2>
        <a:srgbClr val="2A5043"/>
      </a:dk2>
      <a:lt2>
        <a:srgbClr val="F2F8F6"/>
      </a:lt2>
      <a:accent1>
        <a:srgbClr val="549A54"/>
      </a:accent1>
      <a:accent2>
        <a:srgbClr val="4E9574"/>
      </a:accent2>
      <a:accent3>
        <a:srgbClr val="499094"/>
      </a:accent3>
      <a:accent4>
        <a:srgbClr val="66958F"/>
      </a:accent4>
      <a:accent5>
        <a:srgbClr val="A7A666"/>
      </a:accent5>
      <a:accent6>
        <a:srgbClr val="E7B63D"/>
      </a:accent6>
      <a:hlink>
        <a:srgbClr val="FFC000"/>
      </a:hlink>
      <a:folHlink>
        <a:srgbClr val="0EE29F"/>
      </a:folHlink>
    </a:clrScheme>
    <a:fontScheme name="自定义 30">
      <a:majorFont>
        <a:latin typeface="站酷文艺体"/>
        <a:ea typeface="站酷文艺体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rgbClr val="A1D6E7"/>
        </a:solidFill>
        <a:ln>
          <a:noFill/>
        </a:ln>
      </a:spPr>
      <a:bodyPr anchor="ctr" rtlCol="0"/>
      <a:lstStyle>
        <a:defPPr algn="ctr">
          <a:defRPr dirty="0">
            <a:solidFill>
              <a:schemeClr val="bg1"/>
            </a:solidFill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17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5">
      <vt:lpstr>Arial</vt:lpstr>
      <vt:lpstr>Calibri</vt:lpstr>
      <vt:lpstr>站酷文艺体</vt:lpstr>
      <vt:lpstr>MiSans Normal</vt:lpstr>
      <vt:lpstr>Wingdings</vt:lpstr>
      <vt:lpstr>Calibri Light</vt:lpstr>
      <vt:lpstr>微软雅黑</vt:lpstr>
      <vt:lpstr>Office Theme</vt:lpstr>
      <vt:lpstr>宠物疫病与人类健康课程质量标准</vt:lpstr>
      <vt:lpstr>目录</vt:lpstr>
      <vt:lpstr>添加章节标题</vt:lpstr>
      <vt:lpstr>课程目标与定位</vt:lpstr>
      <vt:lpstr>培养目标</vt:lpstr>
      <vt:lpstr>课程定位</vt:lpstr>
      <vt:lpstr>适用对象</vt:lpstr>
      <vt:lpstr>课程内容与设计</vt:lpstr>
      <vt:lpstr>宠物疫病基础知识</vt:lpstr>
      <vt:lpstr>人类健康关联知识</vt:lpstr>
      <vt:lpstr>课程设计理念</vt:lpstr>
      <vt:lpstr>教学方法与手段</vt:lpstr>
      <vt:lpstr>课程质量标准与评估</vt:lpstr>
      <vt:lpstr>知识技能标准</vt:lpstr>
      <vt:lpstr>教学质量评估</vt:lpstr>
      <vt:lpstr>课程效果评估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2024-09-08T13:15:21.135</cp:lastPrinted>
  <dcterms:created xsi:type="dcterms:W3CDTF">2024-09-08T05:15:21Z</dcterms:created>
  <dcterms:modified xsi:type="dcterms:W3CDTF">2024-09-08T05:15:23Z</dcterms:modified>
</cp:coreProperties>
</file>