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BAE00-64E4-4F3F-8577-ADDE45C17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C2751-E178-4302-92E4-69BD1F78A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A0F6C-96A0-4A78-8ABB-5A443316D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9FDC1-CBD2-4C2B-9F31-EAF89EF54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C43026-767F-474E-BA51-6E0AB58F1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AC7D8F-0C12-42A2-A44E-1AD42B29F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9FB6DB-909A-467F-B579-8BC0E0592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89CF9-6E74-4293-9FDC-1CB1169D4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D66AA-664F-4594-A13D-7D42ECA45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46D8E-AB32-4E8A-B69E-B56BDC90C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C599E-5A14-4BE6-8C69-8B96403D8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3403016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快速消费品行业风险识别及应对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风险识别方法与技巧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供应链风险管理策略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市场营销风险管理方案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法律法规遵从与知识产权保护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持续改进方向与目标设定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66" b="67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快速消费品行业定义及特点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快速消费品（FMCG）是指那些使用寿命较短、消费速度较快的日常用品，如食品、饮料、个人护理品和家居用品等。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行业特点包括产品多样化、品牌竞争激烈、市场变化迅速、消费者忠诚度低等。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全球快速消费品市场规模庞大，预计未来几年将持续增长，其中亚洲市场增长尤为迅速。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随着人们生活水平的提高和消费观念的转变，对高品质、健康、环保等产品的需求不断增加，推动行业不断创新和发展。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消费者需求日益多样化和个性化，对产品的品质、口感、包装、健康等方面提出更高要求。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社会文化、经济环境、科技进步等因素对消费者需求产生深远影响，如健康意识的提高推动了有机、绿色、低脂等健康食品的发展。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风险识别方法与技巧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确定需要识别的风险范围和目标，例如市场风险、供应链风险等。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明确风险识别目标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收集与风险识别目标相关的信息，包括行业趋势、竞争对手情况、政策法规等。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收集相关信息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运用SWOT分析、PEST分析等工具，对收集的信息进行分析，识别出潜在的风险。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分析潜在风险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将识别出的风险进行分类和评估，制定详细的风险清单。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制定风险清单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风险识别流程介绍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市场需求变化、竞争加剧等导致的销售下滑、市场份额减少等风险。例如，某快消品品牌因未能及时调整市场策略，导致市场份额被竞争对手抢占。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供应商合作问题、原材料价格波动等导致的生产成本上升、产品质量问题等风险。例如，某食品企业因供应商提供的原材料质量不达标，导致产品出现质量问题，引发消费者投诉和品牌形象受损。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资金短缺、财务舞弊等导致的资金链断裂、财务报告失真等风险。例如，某快消品企业因过度扩张和资金管理不善，导致资金链紧张，最终陷入财务困境。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常见风险类型及案例分析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风险识别工具与技巧分享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通过对企业内部的优势（Strengths）、劣势（Weaknesses）以及外部的机会（Opportunities）和威胁（Threats）进行分析，识别出潜在的风险。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德尔菲法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通过专家匿名发表意见的方式，对风险进行识别和评估。该方法能够充分利用专家的经验和知识，提高风险识别的准确性和客观性。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PEST分析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从政治（Political）、经济（Economic）、社会（Social）和技术（Technological）四个方面分析企业所处的宏观环境，识别出可能对企业产生影响的风险因素。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风险矩阵法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将识别出的风险按照发生的可能性和影响程度进行分类和评估，帮助企业优先关注高风险因素并采取相应的应对措施。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供应链风险管理策略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071" r="2307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建立全面的供应商评估体系，包括质量、价格、交货期、服务等多个方面，确保选择到合适的供应商。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根据快速消费品行业的特点，制定具体的评估标准，如供应商的生产能力、质量管理体系、环保要求等。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定期对供应商进行评估和审计，及时发现问题并督促改进，确保供应商始终符合公司要求。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供应商选择与评估标准制定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加强与供应商、销售商之间的协同管理，实现信息共享和快速响应，提高库存周转率。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建立合理的库存控制机制，根据销售数据和市场需求预测，制定合理的库存水平，避免库存积压和缺货现象。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通过采用先进的库存管理技术和方法，如实时库存监控、ABC分类法等，优化库存结构，降低库存成本。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库存管理及优化措施探讨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https://d.book118.com/557034030161006042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2024-09-16T10:39:10.272</cp:lastPrinted>
  <dcterms:created xsi:type="dcterms:W3CDTF">2024-09-16T02:39:10Z</dcterms:created>
  <dcterms:modified xsi:type="dcterms:W3CDTF">2024-09-16T02:39:12Z</dcterms:modified>
</cp:coreProperties>
</file>