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VWLODR+MS-UIGothic"/>
      <p:regular r:id="rId17"/>
    </p:embeddedFont>
    <p:embeddedFont>
      <p:font typeface="RKRUUM+FCPUTI+ArialMT"/>
      <p:regular r:id="rId18"/>
    </p:embeddedFont>
    <p:embeddedFont>
      <p:font typeface="GFIHGG+TERSQW+MicrosoftYaHei-Bold"/>
      <p:regular r:id="rId19"/>
    </p:embeddedFont>
    <p:embeddedFont>
      <p:font typeface="JPVLMR+FANUQA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53A07-3CA4-4F32-A818-02E0F587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CC02D-E857-49F6-9A90-F2AF3966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829A3-D617-4B12-8035-7135FF87F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C6920-0894-4E23-9E69-E641F2B7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0C25D-D56F-4D4C-A598-51128061A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B1FD6-59F1-4E03-BF9C-4C741AE6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BEF2C-3A13-4C0F-965D-639A04E2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48537-A30B-4F6D-995E-A6ADA591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3A7D7-8D4D-4D03-A288-6F5CC24F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F619B-0B55-4B55-B68F-2A718AF7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468FE-3985-4D93-A910-108400D4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34032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WLODR+MS-UIGothic"/>
                <a:cs typeface="VWLODR+MS-UIGothic"/>
              </a:rPr>
              <a:t>雨水收集和灰水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5150" spc="20">
                <a:solidFill>
                  <a:srgbClr val="00B6FF"/>
                </a:solidFill>
                <a:latin typeface="VWLODR+MS-UIGothic"/>
                <a:cs typeface="VWLODR+MS-UIGothic"/>
              </a:rPr>
              <a:t>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爱尔兰课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0B6FF"/>
                </a:solidFill>
                <a:latin typeface="VWLODR+MS-UIGothic"/>
                <a:cs typeface="VWLOD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KRUUM+FCPUTI+ArialMT"/>
                <a:cs typeface="RKRUUM+FCPU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雨水收集系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KRUUM+FCPUTI+ArialMT"/>
                <a:cs typeface="RKRUUM+FCPU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灰水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6542982" cy="188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KRUUM+FCPUTI+ArialMT"/>
                <a:cs typeface="RKRUUM+FCPU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雨水收集和灰水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爱尔兰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KRUUM+FCPUTI+ArialMT"/>
                <a:cs typeface="RKRUUM+FCPU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雨水收集和灰水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和挑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KRUUM+FCPUTI+ArialMT"/>
                <a:cs typeface="RKRUUM+FCPUT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00B6FF"/>
                </a:solidFill>
                <a:latin typeface="VWLODR+MS-UIGothic"/>
                <a:cs typeface="VWLODR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FIHGG+TERSQW+MicrosoftYaHei-Bold"/>
                <a:cs typeface="GFIHGG+TERSQ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9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LODR+MS-UIGothic"/>
                <a:cs typeface="VWLODR+MS-UIGothic"/>
              </a:rPr>
              <a:t>雨水收集系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B6FF"/>
                </a:solidFill>
                <a:latin typeface="VWLODR+MS-UIGothic"/>
                <a:cs typeface="VWLOD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雨水收集系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和目的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WLODR+MS-UIGothic"/>
                <a:cs typeface="VWLODR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WLODR+MS-UIGothic"/>
                <a:cs typeface="VWLODR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雨水收集系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史和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B6FF"/>
                </a:solidFill>
                <a:latin typeface="VWLODR+MS-UIGothic"/>
                <a:cs typeface="VWLOD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VWLODR+MS-UIGothic"/>
                <a:cs typeface="VWLOD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雨水收集系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型和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FFFFFF"/>
                </a:solidFill>
                <a:latin typeface="VWLODR+MS-UIGothic"/>
                <a:cs typeface="VWLODR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0757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根据用途和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模的不同，雨水收集系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雨水收集系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、地面集水系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和地下水收集系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B6FF"/>
                </a:solidFill>
                <a:latin typeface="VWLODR+MS-UIGothic"/>
                <a:cs typeface="VWLODR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577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雨水收集系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通常包括集水区、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预处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理装置、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存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施、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理装置和供水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等部分。雨水首先通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集水区收集，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然后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经过预处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理装置去除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和大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粒物，再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存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存。根据需要，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经过处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理的雨水可以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步的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理和消毒，最后通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供水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供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5B80"/>
                </a:solidFill>
                <a:latin typeface="VWLODR+MS-UIGothic"/>
                <a:cs typeface="VWLODR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FIHGG+TERSQW+MicrosoftYaHei-Bold"/>
                <a:cs typeface="GFIHGG+TERSQ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LODR+MS-UIGothic"/>
                <a:cs typeface="VWLODR+MS-UIGothic"/>
              </a:rPr>
              <a:t>灰水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800" spc="25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B6FF"/>
                </a:solidFill>
                <a:latin typeface="VWLODR+MS-UIGothic"/>
                <a:cs typeface="VWLOD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灰水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和目的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WLODR+MS-UIGothic"/>
                <a:cs typeface="VWLODR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WLODR+MS-UIGothic"/>
                <a:cs typeface="VWLODR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灰水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的目的是通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排放、再利用水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源来达到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用水、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护环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境的目的。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灰水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史和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B6FF"/>
                </a:solidFill>
                <a:latin typeface="VWLODR+MS-UIGothic"/>
                <a:cs typeface="VWLOD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VWLODR+MS-UIGothic"/>
                <a:cs typeface="VWLOD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灰水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型和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FFFFFF"/>
                </a:solidFill>
                <a:latin typeface="VWLODR+MS-UIGothic"/>
                <a:cs typeface="VWLODR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灰水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可以根据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象、排放方式、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理程度等因素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，常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型包括生活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、工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FFFFFF"/>
                </a:solidFill>
                <a:latin typeface="VWLODR+MS-UIGothic"/>
                <a:cs typeface="VWLODR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灰水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构通常包括收集、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理、主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理和排放等部分，其中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和主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理是灰水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理的关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FFFFFF"/>
                </a:solidFill>
                <a:latin typeface="VWLODR+MS-UIGothic"/>
                <a:cs typeface="VWLOD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FIHGG+TERSQW+MicrosoftYaHei-Bold"/>
                <a:cs typeface="GFIHGG+TERSQ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4025" y="3559476"/>
            <a:ext cx="100519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WLODR+MS-UIGothic"/>
                <a:cs typeface="VWLODR+MS-UIGothic"/>
              </a:rPr>
              <a:t>雨水收集和灰水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800" spc="25">
                <a:solidFill>
                  <a:srgbClr val="00B6FF"/>
                </a:solidFill>
                <a:latin typeface="VWLODR+MS-UIGothic"/>
                <a:cs typeface="VWLODR+MS-UIGothic"/>
              </a:rPr>
              <a:t>理系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B6FF"/>
                </a:solidFill>
                <a:latin typeface="VWLODR+MS-UIGothic"/>
                <a:cs typeface="VWLODR+MS-UIGothic"/>
              </a:rPr>
              <a:t>在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爱尔兰</a:t>
            </a:r>
            <a:r>
              <a:rPr sz="3800" spc="23">
                <a:solidFill>
                  <a:srgbClr val="00B6FF"/>
                </a:solidFill>
                <a:latin typeface="VWLODR+MS-UIGothic"/>
                <a:cs typeface="VWLODR+MS-UIGothic"/>
              </a:rPr>
              <a:t>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B6FF"/>
                </a:solidFill>
                <a:latin typeface="VWLODR+MS-UIGothic"/>
                <a:cs typeface="VWLOD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爱尔兰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的雨水收集系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统现</a:t>
            </a:r>
            <a:r>
              <a:rPr sz="3000">
                <a:solidFill>
                  <a:srgbClr val="00B6FF"/>
                </a:solidFill>
                <a:latin typeface="VWLODR+MS-UIGothic"/>
                <a:cs typeface="VWLODR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雨水收集系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爱尔兰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得到了广泛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用，主要用于家庭、公共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施和商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建筑等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爱尔兰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政府出台了一系列政策鼓励雨水收集系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的推广和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用，例如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予税收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补贴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雨水收集系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爱尔兰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用已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取得了一定的成效，例如减少了城市排水系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力，提高了水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VWLODR+MS-UIGothic"/>
                <a:cs typeface="VWLODR+MS-UIGothic"/>
              </a:rPr>
              <a:t>源利用效率等。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https://d.book118.com/557034032063006042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VWLODR+MS-UIGothic</vt:lpstr>
      <vt:lpstr>SimSun</vt:lpstr>
      <vt:lpstr>RKRUUM+FCPUTI+ArialMT</vt:lpstr>
      <vt:lpstr>Times New Roman</vt:lpstr>
      <vt:lpstr>GFIHGG+TERSQW+MicrosoftYaHei-Bold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2024-09-15T16:52:31.150</cp:lastPrinted>
  <dcterms:created xsi:type="dcterms:W3CDTF">2024-09-15T08:52:31Z</dcterms:created>
  <dcterms:modified xsi:type="dcterms:W3CDTF">2024-09-15T08:52:32Z</dcterms:modified>
</cp:coreProperties>
</file>