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F1CE7-0076-48E6-AA13-705B807E1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C1AE-21DE-4E0F-A50F-479A6FF1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F8E1-14E6-4C7F-92FA-9A88DE4E1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6E0AB-226F-4455-BA6C-67886C7B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6F103-222D-4D34-A1D6-7DA73189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00107-F287-4E87-9C10-271C6F3A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29FA3-BC69-4E7F-AF42-B531BBB2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33D33-1BCF-4B52-BEB5-CED0E277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DBD39-7B4D-4141-842D-8EA27F34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5698-3BAE-4104-968A-8275CA3B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3BDE3-7431-4CBA-8490-BD9E3EF8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34046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冬季感冒的原因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感冒的早期症状及处理方法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冬季感冒的原因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冬季气温明显下降，容易导致身体受凉，从而引发感冒。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77" r="23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冬季空气湿度较低，干燥的空气容易损伤呼吸道黏膜，降低抵抗力。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冬季风力较大，容易带走身体热量，导致身体抵抗力下降。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冬季天气寒冷，人们户外活动减少，身体免疫力下降。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冬季日照时间短，人体分泌褪黑素减少，影响睡眠质量，导致免疫力下降。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冬季人们更倾向于摄入高热量、高脂肪的食物，缺乏维生素和矿物质的摄入，影响免疫力。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冬季室内暖气开启，门窗紧闭，空气不流通，容易滋生细菌和病毒。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室内暖气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室内吸烟会污染空气，增加呼吸道感染的风险。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3542" r="3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部分室内装修材料会释放有害气体，影响室内空气质量。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室内空气不流通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07" r="251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每天至少开窗通风2-3次，每次15-30分钟，保持室内空气新鲜，减少病毒和细菌的滋生。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在室内使用空气净化器，可以有效过滤空气中的细菌、病毒和过敏原，提高室内空气质量。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冬季天气寒冷，要注意增加衣物，特别是保护好头部、手部和脚部等容易散热的部位，避免感冒。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在户外时，可以戴上口罩和手套，减少冷空气对呼吸系统和手部的刺激，预防感冒。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增加衣物，注意保暖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戴口罩、手套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穿暖和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980" r="69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保持良好的作息和饮食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保持充足的睡眠时间，有助于增强免疫力，预防感冒。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饮食要均衡，多吃蔬菜水果，补充维生素和矿物质，增强身体抵抗力。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保持充足的水分摄入，有助于新陈代谢和排毒，预防感冒。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https://d.book118.com/557034046114006031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2024-09-03T22:13:06.856</cp:lastPrinted>
  <dcterms:created xsi:type="dcterms:W3CDTF">2024-09-03T14:13:06Z</dcterms:created>
  <dcterms:modified xsi:type="dcterms:W3CDTF">2024-09-03T14:13:08Z</dcterms:modified>
</cp:coreProperties>
</file>