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E6C7D9-E71F-48D5-9762-88EEB2F7B5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2AB13-7E4F-4F72-B757-F0182BA545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A83F21-AC59-4713-959D-6B2EB53AB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49AEF8-446D-4BDB-AF9A-4B9F422C0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ED559F-06D8-4002-8C8C-E73F96E61E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C71300-9EC2-435E-9838-91C8D32416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CC7724-9792-49F2-8BF6-9516FED356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BEF199-1451-488E-9222-8B820BB36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24BE51-F2CB-4BAB-9654-31C2D90EC2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9694D2-C818-4E5B-A96C-B22EA5C7D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80850-EBD5-4C1A-95C2-9945A69685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4002402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人体解剖学中医解剖学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中医解剖学概述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中医解剖学的理论基础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中医解剖学的实践应用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人体解剖学在中医中的应用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中西医结合在解剖学领域的展望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中医解剖学概述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中医解剖学起源于古代中国，最早可追溯至春秋战国时期。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起源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发展历程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现代研究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在漫长的历史进程中，中医解剖学不断吸收和发展，逐渐形成了独特的理论体系。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现代中医解剖学研究主要集中在古籍整理、临床应用和现代科技手段的应用等方面。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中医解剖学发展史</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经络系统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经络系统是中医解剖学的重要组成部分，它是由一系列经络、穴位和气血组成的网络系统。</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脏腑理论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中医解剖学强调脏腑的功能和相互关系，认为人体内部各个脏腑器官都有其特定的生理功能和相互制约的关系。</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气血理论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气血理论是中医解剖学的核心理论之一，认为气血的流通和平衡是维持人体健康的关键。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中医解剖学的基本概念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中医解剖学与西医解剖学的比较</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中医解剖学和西医解剖学的理论体系存在较大差异，前者强调整体观念和功能作用，后者则更注重形态结构和实体分析。</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中医解剖学的研究方法主要包括古籍整理、临床观察和推理演绎等，而西医解剖学则更加注重实验研究和实证分析。</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应用领域</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中医解剖学的应用主要集中在中医学领域，为临床诊断和治疗提供依据，而西医解剖学的应用则更加广泛，涉及到基础医学、临床医学等多个领域。</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理论体系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中医解剖学的理论基础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经络系统是中医解剖学中的重要组成部分，它是由经脉和络脉组成的网络系统，贯穿于人体全身，负责输送气血、濡养脏腑组织。</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经脉分为正经和奇经两类，是经络系统的主干，络脉则是经脉的分支，有别络、孙络、浮络等不同层次。</a:t>
            </a:r>
          </a:p>
        </p:txBody>
      </p:sp>
      <p:pic>
        <p:nvPicPr>
          <p:cNvPr id="6" name="Picture 6"/>
          <p:cNvPicPr>
            <a:picLocks noChangeAspect="1"/>
          </p:cNvPicPr>
          <p:nvPr/>
        </p:nvPicPr>
        <p:blipFill>
          <a:blip r:embed="rId2"/>
          <a:srcRect t="10697" b="10697"/>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37354" b="3735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经络系统在人体中起到调节气血、平衡阴阳的作用，对于维持人体正常生理功能具有重要意义。</a:t>
            </a:r>
          </a:p>
        </p:txBody>
      </p:sp>
      <p:pic>
        <p:nvPicPr>
          <p:cNvPr id="10" name="Picture 10"/>
          <p:cNvPicPr>
            <a:picLocks noChangeAspect="1"/>
          </p:cNvPicPr>
          <p:nvPr/>
        </p:nvPicPr>
        <p:blipFill>
          <a:blip r:embed="rId4"/>
          <a:srcRect t="29907" b="29907"/>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经络系统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脏腑系统</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脏腑系统是中医解剖学中的核心内容，包括心、肝、脾、肺、肾等五脏和胆、胃、小肠、大肠、膀胱等五腑，以及心包络、三焦等脏腑。</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脏腑系统各器官之间相互联系、相互制约，共同完成人体内的各种生理功能。</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脏腑系统的功能异常可以导致疾病的发生，因此了解脏腑系统的结构和功能对于诊断和治疗疾病具有重要意义。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938867" y="2734162"/>
            <a:ext cx="2990850" cy="30765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FFF"/>
                </a:solidFill>
                <a:latin typeface="Microsoft Yahei"/>
                <a:ea typeface="Microsoft Yahei"/>
                <a:cs typeface="Microsoft Yahei"/>
              </a:rPr>
              <a:t>精、气、血、津液是中医对人体生命活动的基本物质的概括，它们是维持人体正常生理功能的物质基础。</a:t>
            </a:r>
          </a:p>
        </p:txBody>
      </p:sp>
      <p:sp>
        <p:nvSpPr>
          <p:cNvPr id="5" name="AutoShape 5"/>
          <p:cNvSpPr/>
          <p:nvPr/>
        </p:nvSpPr>
        <p:spPr>
          <a:xfrm>
            <a:off x="4429171" y="1338101"/>
            <a:ext cx="3333658" cy="4817902"/>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TextBox 7"/>
          <p:cNvSpPr txBox="1"/>
          <p:nvPr/>
        </p:nvSpPr>
        <p:spPr>
          <a:xfrm>
            <a:off x="4624504"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solidFill>
                <a:latin typeface="Microsoft Yahei"/>
                <a:ea typeface="Microsoft Yahei"/>
                <a:cs typeface="Microsoft Yahei"/>
              </a:rPr>
              <a:t>精是构成人体和维持生命活动的基本物质，包括先天之精和后天之精；气是推动人体生命活动的动力，可以分为元气、宗气、营气和卫气等；血是运行于脉中的红色液体，具有濡养和滋润全身的作用；津液是人体内一切正常水液的总称，具有滋润和濡养的作用。</a:t>
            </a:r>
          </a:p>
        </p:txBody>
      </p:sp>
      <p:sp>
        <p:nvSpPr>
          <p:cNvPr id="8" name="AutoShape 8"/>
          <p:cNvSpPr/>
          <p:nvPr/>
        </p:nvSpPr>
        <p:spPr>
          <a:xfrm>
            <a:off x="8118788" y="1338101"/>
            <a:ext cx="3333658" cy="481790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314120"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solidFill>
                <a:latin typeface="Microsoft Yahei"/>
                <a:ea typeface="Microsoft Yahei"/>
                <a:cs typeface="Microsoft Yahei"/>
              </a:rPr>
              <a:t>精、气、血、津液的充盈和调和对于维持人体正常生理功能具有重要意义。</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精、气、血、津液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证候是疾病过程中表现出的病理特点和症状，是中医诊断和治疗疾病的重要依据。</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体质与证候之间存在密切的联系，了解患者的体质类型有助于对疾病进行准确的诊断和治疗。</a:t>
            </a:r>
          </a:p>
        </p:txBody>
      </p:sp>
      <p:pic>
        <p:nvPicPr>
          <p:cNvPr id="7" name="Picture 7"/>
          <p:cNvPicPr>
            <a:picLocks noChangeAspect="1"/>
          </p:cNvPicPr>
          <p:nvPr/>
        </p:nvPicPr>
        <p:blipFill>
          <a:blip r:embed="rId2"/>
          <a:srcRect t="14268" b="1426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892" r="1589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4268" b="1426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体质是人体在生长发育过程中形成的生理特点和心理特征，包括阴阳平和质、气虚质、阳虚质、阴虚质等多种类型。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体质与证候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中医解剖学的实践应用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https://d.book118.com/557040024026006030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2024-09-01T16:19:41.305</cp:lastPrinted>
  <dcterms:created xsi:type="dcterms:W3CDTF">2024-09-01T08:19:41Z</dcterms:created>
  <dcterms:modified xsi:type="dcterms:W3CDTF">2024-09-01T08:19:43Z</dcterms:modified>
</cp:coreProperties>
</file>