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EBAF2-E70B-403F-AB1F-0A515FEB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2960A-4573-4A86-9999-815EE9E7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56916-7BC9-467C-8927-5AD60E4B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D900E-8A87-4CD9-8C9D-73A59B2B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52439-F043-43C1-986B-38E4F940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DD4E4-F561-451A-98E3-5A8CF41A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778A7-F072-4508-BF93-B5D73710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2F51-D696-4742-88B7-2CE480F03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F958A-25BC-4732-8EFD-263933FB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2E897-F112-46CA-A075-D85633295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DEAC0-06D1-420E-AE86-F66E6F4E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002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城市污水处理设备施工工艺研究与探讨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城市污水处理设备施工工艺实践与经验分享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保护水资源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促进生态平衡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城市污水处理是保护水资源的重要措施，通过减少污水排放，减轻对水体的污染，保障居民用水安全。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良好的城市污水处理有助于维护生态平衡，减少对自然环境的破坏，促进人与自然的和谐共生。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城市污水处理设备施工工艺的发展能够带动相关产业的发展，创造就业机会，促进经济发展。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城市污水处理的重要性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城市污水处理设备施工工艺的发展历程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早期的城市污水处理设备施工工艺较为简单，主要采用自然沉淀、过滤等初级处理方法。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随着工业化和城市化进程的加速，污水处理需求增加，开始出现活性污泥法等更为先进的污水处理工艺。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目前，城市污水处理设备施工工艺已经相当成熟，包括各种生物处理、膜分离、高级氧化等技术，能够满足不同处理需求。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城市污水处理设备施工工艺概述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污水处理设备分类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污水处理设备特点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污水处理设备分类与特点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根据处理原理和处理流程，污水处理设备可以分为物理处理设备、化学处理设备和生物处理设备等。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不同的污水处理设备具有不同的处理能力和特点，适用于不同的水质和水量条件，需要根据实际情况进行选择。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管道连接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调试与试运行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包括现场勘查、设计图纸会审、施工组织设计等。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包括设备基础施工、管道基础施工等。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包括各种污水处理设备的安装，如水泵、格栅、曝气器等。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将各种管道连接起来，形成完整的处理流程。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对整个系统进行调试和试运行，确保正常运行。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污水处理设备施工工艺流程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污水处理设备施工工艺具有处理效果好、运行稳定、操作简便等优点，能够有效地提高水质和处理效率。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污水处理设备施工工艺需要投入较大的资金和人力，同时需要定期维护和保养，对于不同水质和水量的适应性也需要进一步研究和改进。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污水处理设备施工工艺的优缺点分析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城市污水处理设备施工工艺研究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数值模拟法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污水处理设备施工工艺研究方法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通过实验手段，对污水处理设备的性能和工艺参数进行测试和优化，探究最佳工艺条件。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对城市污水处理厂进行实地考察，了解实际施工过程中的工艺流程和技术应用情况。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对国内外相关文献进行系统梳理，了解污水处理设备施工工艺的研究现状和发展趋势。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利用计算机模拟技术，对污水处理设备的运行过程进行模拟和分析，预测工艺效果。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https://d.book118.com/557040024152006043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2024-09-17T20:53:32.837</cp:lastPrinted>
  <dcterms:created xsi:type="dcterms:W3CDTF">2024-09-17T12:53:32Z</dcterms:created>
  <dcterms:modified xsi:type="dcterms:W3CDTF">2024-09-17T12:53:34Z</dcterms:modified>
</cp:coreProperties>
</file>