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23EF6B-AB2C-4048-95F2-9654BDA82B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188C16-FFAC-4025-9D49-83225C4117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236838-3F39-4755-ACD1-18FA4F50AF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8B7649-847C-4BB2-A4D2-0A631A9C3F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D10B6A-B098-4DEE-8E39-243DCD81AE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CC8BE7-5B2C-43C6-AA16-6759D8DF4C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16759D-7A56-4A71-8A52-81BFF6A045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02EA9B-ABD3-4EFD-97D6-93E9CCC1E4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69E4E2-7BBB-4DDD-80A7-AE3CF3B495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7F28CC-3F3E-4EBE-A75F-5B67519279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7325D8-8A66-4508-A82F-191260986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04006516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《资产计价理论》ppt课件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资产计价理论概述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资产计价的几种主要理论</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资产计价对企业财务报告的影响</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资产计价理论的应用与实践</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资产计价理论的挑战与未来发展</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资产计价理论概述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资产计价的概念</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资产计价是指对企业所拥有或控制的资产进行价值评估和确定的过程。</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资产计价的对象包括流动资产、固定资产、无形资产等各类资产。</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资产计价的目标是为企业价值评估、资产交易、财务报告等提供客观、公允的价值依据。</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有助于企业合理配置资源，提高资产使用效率。</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为企业价值评估提供基础，有助于企业进行投融资决策。</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保证企业财务报告的公允性和透明度，有利于投资者进行决策分析。</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资产计价的重要性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早期的资产计价方法较为简单，如历史成本法，后来逐渐发展出重置成本法、现值法、市价法等多种方法。</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目前，国际上通行的资产计价方法是公允价值法，我国也在逐步推广应用。</a:t>
            </a:r>
          </a:p>
        </p:txBody>
      </p:sp>
      <p:pic>
        <p:nvPicPr>
          <p:cNvPr id="7" name="Picture 7"/>
          <p:cNvPicPr>
            <a:picLocks noChangeAspect="1"/>
          </p:cNvPicPr>
          <p:nvPr/>
        </p:nvPicPr>
        <p:blipFill>
          <a:blip r:embed="rId2"/>
          <a:srcRect l="9601" r="960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771" b="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8267" r="18267"/>
          <a:stretch>
            <a:fillRect/>
          </a:stretch>
        </p:blipFill>
        <p:spPr>
          <a:xfrm>
            <a:off x="8486660"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随着市场经济的发展和企业规模的扩大，资产计价变得越来越重要。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资产计价的背景和历史发展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资产计价的几种主要理论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以资产取得时的实际成本作为其价值，反映的是资产过去的价值。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历史成本计价理论认为资产的价值应以其初始购买时的实际成本为基础，不考虑市场价格的变化或资产的重新估价。这种方法的优点是客观、可验证，且数据易于获取。然而，它无法反映市场环境的变化对资产价值的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历史成本计价理论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以资产在当前市场条件下重新购置或重新建造的成本作为其价值。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重置成本计价理论认为资产的价值应为其在当前市场条件下重新购置或重新建造的成本。这种方法考虑了市场环境的变化，能够反映资产的真实价值。然而，由于重置成本的估计可能存在主观性和不确定性，因此这种方法的应用受到限制。</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重置成本计价理论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以资产未来现金流的折现值作为其价值。</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现值计价理论认为资产的价值应为其未来现金流的折现值。这种方法考虑了时间价值，能够反映资产未来的经济利益。然而，未来现金流的预测和折现率的确定可能存在不确定性，因此这种方法的应用也需要谨慎。</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现值计价理论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以资产在公平交易市场上的价值作为其价值。</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允价值计价理论认为资产的价值应为其在公平交易市场上的价值。这种方法能够反映资产的市场价值，且在金融工具的计价中广泛应用。然而，公允价值的确定可能受到市场环境的影响，且在某些情况下可能难以获取。</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公允价值计价理论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资产计价对企业财务报告的影响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https://d.book118.com/557040065162006031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2024-09-04T10:36:22.897</cp:lastPrinted>
  <dcterms:created xsi:type="dcterms:W3CDTF">2024-09-04T02:36:22Z</dcterms:created>
  <dcterms:modified xsi:type="dcterms:W3CDTF">2024-09-04T02:36:24Z</dcterms:modified>
</cp:coreProperties>
</file>