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732C28-B12D-4178-945A-85A06B94A8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7A9BF-B025-4F73-BA49-B9D8FE57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39D10-547D-4D34-92F2-F8BBEE80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0977-8A57-485E-BBE3-209690C7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49598-E2D2-4837-909B-F2EF5B57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A97DE-B545-412B-9EF3-A23C83C8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C175A-A386-40F8-AE44-DE2BEB7A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F2E63-53A4-404F-919F-3D1AE1D0E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75BB2-7C02-4FD2-B3B6-F3FE0E60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47006-DF5A-484E-8CEE-89C9D4F6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B67EC-A267-4EF4-89D1-2BCEBFC1A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ABBDB-7957-428F-97E2-7AE7658A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4B9681-29B6-4AE1-A969-E0C2A7B7663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AFCA99-379B-4D46-B051-C79ABA45113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0145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品牌公关部形象塑造与传播总结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品牌公关部形象塑造与传播总结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品牌公关部形象塑造的关键要素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品牌公关部形象传播的案例分析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品牌公关部形象塑造的成功之道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品牌公关部形象塑造的成功案例分享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品牌公关部形象塑造与传播总结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https://d.book118.com/557040145044006054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品牌公关部形象塑造与传播总结PPT模板</vt:lpstr>
      <vt:lpstr>目录</vt:lpstr>
      <vt:lpstr>第1章 品牌公关部形象塑造与传播总结PPT模板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2024-09-28T12:42:02.282</cp:lastPrinted>
  <dcterms:created xsi:type="dcterms:W3CDTF">2024-09-28T04:42:02Z</dcterms:created>
  <dcterms:modified xsi:type="dcterms:W3CDTF">2024-09-28T04:42:04Z</dcterms:modified>
</cp:coreProperties>
</file>