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2FE315-ACF4-4474-BE16-0255E3EF98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9E24D0-AD12-4496-9621-D95F1B1D7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977C05-4FDD-4CE7-ACE8-C3BF07504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8F0779-FF00-4DBF-8AAD-DA6FD739C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B68309-EA5B-4B0A-96C9-1E120167C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33146A-5587-4D8E-9E30-4B30EED60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72580A-ACFA-4C59-9F1D-90F0283E5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76C50E-0106-47F5-AD14-D2FDCAFC3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6FC9FC-1475-4F79-B84C-61D88871C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34502D-D03B-4FAC-9E4A-D7D13D5CF7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1A3833-A2AC-4280-97ED-3B57535EA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04100404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《数学下册认识时间》ppt课件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时间的基础知识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时间的表达方式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时间的应用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时间的计算技巧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总结与回顾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课程名称：《数学下册认识时间》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主要内容：介绍时间的基本概念，包括时、分、秒的认识以及时间的计算。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适用年级：小学低年级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教学目标：帮助学生建立时间观念，掌握时间的基本单位和计算方法，为后续的数学学习打下基础。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8041" b="18041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8041" b="1804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学习目标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005013" y="2780824"/>
            <a:ext cx="2267763" cy="1552257"/>
            <a:chOff x="2005013" y="2780824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2005013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掌握时间的单位换算，理解时、分、秒之间的关系。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50265" y="2780824"/>
            <a:ext cx="2267763" cy="1552257"/>
            <a:chOff x="5850265" y="2780824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5850265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能够进行简单的时间计算，如求经过的时间、计算时间差等。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43259" y="2780824"/>
            <a:ext cx="2267763" cy="1552257"/>
            <a:chOff x="9743259" y="2780824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9743259" y="2780824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了解时间在生活中的实际应用，培养珍惜时间的意识。</a:t>
              </a:r>
            </a:p>
          </p:txBody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时间的基础知识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简单描述时间的概念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时间是一个抽象概念，表示事件发生的顺序和持续时间。它是我们生活中不可或缺的元素，用来衡量和记录事物的发展和变化。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时间的概念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介绍时间单位的概念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时间单位是衡量时间的尺度，常用的时间单位有秒、分、时、日、周、月、年等。这些单位可以用来表示短暂的时间段或较长的时间跨度。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时间的单位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阐述时间的计算方法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时间的计算涉及到加法、减法、乘法和除法等基本数学运算。例如，计算两个时间点之间的时间差，或者将一个时间段分成更小的部分。准确的时间计算对于日常生活和科学实验都非常重要。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时间的计算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时间的表达方式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47813" y="4407218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38450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9670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7284451" y="1940227"/>
            <a:ext cx="550450" cy="526446"/>
            <a:chOff x="7284451" y="1940227"/>
            <a:chExt cx="550450" cy="526446"/>
          </a:xfrm>
        </p:grpSpPr>
        <p:sp>
          <p:nvSpPr>
            <p:cNvPr id="63" name="Freeform 63"/>
            <p:cNvSpPr/>
            <p:nvPr/>
          </p:nvSpPr>
          <p:spPr>
            <a:xfrm>
              <a:off x="7486190" y="2318655"/>
              <a:ext cx="148018" cy="148018"/>
            </a:xfrm>
            <a:custGeom>
              <a:rect l="l" t="t" r="r" b="b"/>
              <a:pathLst>
                <a:path w="412" h="412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7284451" y="1940227"/>
              <a:ext cx="550450" cy="400622"/>
            </a:xfrm>
            <a:custGeom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5" name="Group 65"/>
          <p:cNvGrpSpPr/>
          <p:nvPr/>
        </p:nvGrpSpPr>
        <p:grpSpPr>
          <a:xfrm>
            <a:off x="4612704" y="3605816"/>
            <a:ext cx="534543" cy="529019"/>
            <a:chOff x="4612704" y="3605816"/>
            <a:chExt cx="534543" cy="529019"/>
          </a:xfrm>
        </p:grpSpPr>
        <p:sp>
          <p:nvSpPr>
            <p:cNvPr id="66" name="Freeform 66"/>
            <p:cNvSpPr/>
            <p:nvPr/>
          </p:nvSpPr>
          <p:spPr>
            <a:xfrm>
              <a:off x="4612704" y="3902234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12704" y="3605816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1862868" y="5125181"/>
            <a:ext cx="477964" cy="611315"/>
            <a:chOff x="1862868" y="5125181"/>
            <a:chExt cx="477964" cy="611315"/>
          </a:xfrm>
        </p:grpSpPr>
        <p:sp>
          <p:nvSpPr>
            <p:cNvPr id="69" name="Freeform 69"/>
            <p:cNvSpPr/>
            <p:nvPr/>
          </p:nvSpPr>
          <p:spPr>
            <a:xfrm>
              <a:off x="2040604" y="5125181"/>
              <a:ext cx="121158" cy="611219"/>
            </a:xfrm>
            <a:custGeom>
              <a:rect l="l" t="t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1862868" y="5498180"/>
              <a:ext cx="119824" cy="238316"/>
            </a:xfrm>
            <a:custGeom>
              <a:rect l="l" t="t" r="r" b="b"/>
              <a:pathLst>
                <a:path w="62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219674" y="5321777"/>
              <a:ext cx="121158" cy="414719"/>
            </a:xfrm>
            <a:custGeom>
              <a:rect l="l" t="t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3" name="AutoShape 7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TextBox 9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12小时制时间表达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在12小时制中，上午时间从1点至11点，而下午时间从12点至11点。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7" name="TextBox 97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12小时制时间表达简单易懂，适合日常生活使用，但不适合进行精确的时间计算。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9" name="TextBox 99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12小时制时间是以12小时为一昼夜，以AM和PM来区分上午和下午的时间表达方式。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24小时制时间是以24小时为一昼夜，从0点至23点的时间表达方式。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在24小时制中，上午时间从0点至11点，下午时间从12点至23点。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24小时制时间表达精确度高，适用于科学研究和军事等领域，但不如12小时制易于理解和记忆。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24小时制时间表达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https://d.book118.com/557041004046006033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2024-09-06T15:40:21.767</cp:lastPrinted>
  <dcterms:created xsi:type="dcterms:W3CDTF">2024-09-06T07:40:21Z</dcterms:created>
  <dcterms:modified xsi:type="dcterms:W3CDTF">2024-09-06T07:40:23Z</dcterms:modified>
</cp:coreProperties>
</file>