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89DDA-AF45-47C9-BCC9-792E60EDF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7D101C-CFF8-4035-AD87-FFF0A23D4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462907-8DA2-448D-A357-81607DBFE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EA923-6811-4A92-8935-305B46728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8AD089-191D-43D3-BD1F-BAE829042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429649-0894-484B-8F54-1980CD2E5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515AA4-DAB7-400F-8226-0DAC62340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603F3-C500-42F5-98E8-E377EA173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A4AA64-B427-42B1-A173-598796972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3A9AC-765E-4D49-B31D-6C973A60A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D9ECF-3B66-40B4-B82E-ACD822FD60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1005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新生儿与新生儿疾病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新生儿疾病预防与治疗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新生儿护理与喂养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新生儿营养需求与辅食添加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新生儿生理特点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新生儿定义与特点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新生儿具有特殊的生理和代谢特点，需要特殊的护理和喂养。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新生儿是指从出生到28天的婴儿。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新生儿的体温调节能力较弱，需要注意保暖和散热。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新生儿的呼吸系统发育尚未完全，需要注意观察呼吸频率和节律。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新生儿的消化系统发育尚未完全，需要注意喂养方式和量。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新生儿生理特点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新生儿的体重和身高增长迅速，需要充足的营养和睡眠。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新生儿的骨骼和肌肉发育尚未完全，需要注意保护和锻炼。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新生儿的免疫系统发育尚未完全，需要注意预防感染。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新生儿生长发育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https://d.book118.com/557041005022006032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2024-09-04T18:24:09.807</cp:lastPrinted>
  <dcterms:created xsi:type="dcterms:W3CDTF">2024-09-04T10:24:09Z</dcterms:created>
  <dcterms:modified xsi:type="dcterms:W3CDTF">2024-09-04T10:24:11Z</dcterms:modified>
</cp:coreProperties>
</file>