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2C8EF-6895-4938-98F0-CB55A5E58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B036F-2AB0-4924-8869-40D571002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381A9-0918-4DD2-9A06-2FD838E9B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3AF96-E046-4F15-8C63-E2C5E4AB9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000E3-F1AF-4191-9622-0C0A12BD0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2F9082-8EB9-49BC-9539-9DD3CAE2A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518DD-FF4D-4BA4-90AD-1D85C98E7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A5346-5C5A-49E9-839A-FC8828204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BB4F4-E0E0-4413-A17C-A551C910D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76A17-9F05-428C-8283-1B027A38F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32E3C-3F04-4B81-9DF4-438846790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303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口腔护理技术ppt课件版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口腔护理基本技术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口腔护理特殊技术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口腔护理技术在临床的应用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口腔护理技术的注意事项与建议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口腔护理技术概述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口腔护理是指通过各种清洁和护理方法，保持口腔卫生，预防口腔疾病和维护口腔健康的过程。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口腔卫生是整体健康的重要组成部分，良好的口腔护理有助于预防口腔疾病，如牙周病、龋齿等，保持口腔健康对于维持全身健康、咀嚼和语言功能都具有重要意义。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现代口腔护理技术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随着科技的发展，现代口腔护理技术也得到了不断改进和创新，如电动牙刷、冲牙器、牙菌斑染色剂、护牙素等新型口腔护理产品的出现和应用。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传统口腔护理方法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传统的口腔护理方法包括使用牙刷、牙膏和水进行刷牙，以及使用牙线和漱口水等辅助工具。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未来口腔护理展望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未来口腔护理技术的发展将更加注重个性化、智能化和预防性，如开发智能口腔护理设备、个性化定制的口腔护理方案等。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317" b="73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430" b="74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1" b="263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口腔护理技术的分类与特点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日常口腔护理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日常口腔护理是指每天进行的常规清洁和护理，包括刷牙、使用牙线和漱口水等，以保持口腔卫生。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专业口腔护理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专业口腔护理是指在牙医诊所进行的深度清洁和护理，如洗牙、牙周治疗等，专业口腔护理需要由专业人员进行操作。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特殊人群口腔护理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特殊人群口腔护理是指针对特定人群的口腔护理，如儿童、老年人、残疾人等，特殊人群口腔护理需要特别关注其口腔健康状况和特点。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口腔护理基本技术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正确的刷牙方法对于口腔健康至关重要，可以有效去除牙菌斑和预防牙周病。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刷牙时应使用软毛牙刷，倾斜45度，使刷毛深入牙龈沟，轻轻施加压力，使刷毛弯曲，在牙齿表面做小圆弧运动，每个牙面都要刷到，包括咬合面、舌面和牙龈面。刷牙时间应达到2分钟，每天至少刷牙两次。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刷牙技术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牙线是清洁牙间隙的重要工具，可以有效去除牙菌斑和预防邻面龋齿。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使用牙线时，应取一段约40厘米长的牙线，两端分别缠绕在两手中指上，用拇指控制牙线，使其紧贴两颗牙齿的牙面，轻轻施加压力，将牙线紧贴一侧牙面滑入牙间隙，清洁完一侧再清洁另一侧。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牙线使用技术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05" r="70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牙间隙刷适用于清洁牙齿邻面和牙龈下的牙菌斑，特别适用于牙龈退缩或牙周病患者。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使用牙间隙刷时，应将刷头插入牙间隙，紧贴牙齿邻面，轻轻旋转并前后移动，清洁牙齿邻面。注意要轻柔施加压力，以免损伤牙龈。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牙间隙刷使用技术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漱口和含漱是口腔护理的辅助方法，可以清除口腔内的食物残渣和细菌。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漱口时，应将水含在口中，闭紧嘴唇，用脸颊肌肉的运动使水在口腔内来回流动，然后吐出。含漱则是将水含在口中后，将水在口腔内停留数秒后吐出。漱口和含漱可以作为刷牙、牙线和牙间隙刷的补充方法。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漱口和含漱技术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口腔护理特殊技术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https://d.book118.com/557043034012006055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2024-09-29T15:05:17.833</cp:lastPrinted>
  <dcterms:created xsi:type="dcterms:W3CDTF">2024-09-29T07:05:17Z</dcterms:created>
  <dcterms:modified xsi:type="dcterms:W3CDTF">2024-09-29T07:05:19Z</dcterms:modified>
</cp:coreProperties>
</file>