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27113-D331-4F76-AFB9-01AF7F087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5692F-68E1-4A86-B1B8-27FA93EF5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9AE40-8867-4892-BF95-2516CED4B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C9070-C5CF-47F7-9C38-56ABFD3A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AF7EB-70E1-4156-A6F9-4C5BA6C8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0F3532-1072-4EF2-BC0F-2E646FA14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4986A2-7407-4C4D-83C4-0DBDFB348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7B0A1-92CB-481B-B489-C2AE25EDD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DC5ED-57FD-47CD-BAFD-7329A520C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E2C81-4016-43C5-BBED-4E72B007E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AF6E4-ED28-4C45-B304-F5681E6CD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43113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语言治疗学概述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语言治疗学定义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语言治疗学的发展历程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语言治疗学的主要理论和方法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语言治疗学的实践应用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语言治疗学的挑战与展望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语言治疗学的专业教育和发展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语言治疗学定义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语言治疗学是一门研究语言障碍的成因、评估、治疗和预防的学科。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它涉及到语言病理学、语言学、心理学、康复医学等多个领域的知识。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语言治疗师是经过专业培训，能够评估和治疗语言障碍的专业人员。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语言治疗学的定义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帮助患者恢复或提高语言沟通能力，包括口语、书面语和手语等。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提高患者的生活质量和社会参与度，减少语言障碍对个人和家庭的影响。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通过教育和训练，提高公众对语言障碍的认识和重视程度。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语言治疗学的目的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149" r="61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156" r="1515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针对听力损失患者，提供听力辅助设备和语言训练，帮助他们更好地理解和使用语言。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听力障碍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针对口部肌肉和语音问题，提供相应的训练和矫治，改善患者的发音和口语表达。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口部肌肉和语音障碍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针对儿童的语言发展障碍，提供评估和治疗，促进儿童的语言发展和沟通能力。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语言发育迟缓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针对老年痴呆、脑外伤等引起的认知障碍，提供相应的语言治疗，提高患者的认知和沟通能力。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语言治疗学的应用领域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语言治疗学的发展历程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语言治疗学的发展历程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语言治疗学是一门专注于帮助人们克服语言障碍的学科。它涵盖了语言、听力、沟通等方面的评估、治疗和训练，旨在提高患者的语言沟通能力。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语言治疗学的主要理论和方法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语言病理学理论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语言病理学是语言治疗学的理论基础，它研究语言障碍的成因、表现和治疗方法。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语言病理学理论认为语言障碍是由于大脑功能异常、神经系统疾病、遗传因素、环境因素等多种原因引起的。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语言病理学理论还探讨了不同年龄段的语言发展规律，为语言治疗提供了科学的依据。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语言治疗方法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语言治疗方法主要包括行为疗法、认知疗法、语音疗法等。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行为疗法是通过模仿、强化等手段来纠正语言障碍，如口吃、发音不清等。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认知疗法是通过调整思维模式和语言使用习惯来改善语言障碍，如语言组织能力差、表达不清等。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语音疗法则针对语音障碍进行治疗，通过训练发音和语音技巧来提高语音清晰度和表达能力。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语言治疗师是实施语言治疗技术的专业人员，他们需要具备丰富的专业知识和技能，能够针对不同的语言障碍制定个性化的治疗方案。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语言治疗技术的实施通常需要在医疗机构、康复中心或学校等场所进行，需要家长的配合和参与。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42" b="312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822" b="682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语言治疗技术的实施过程中，治疗师会根据患者的具体情况选择合适的治疗方法和手段，并逐步调整治疗方案，以达到最佳的治疗效果。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语言治疗技术的实施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https://d.book118.com/557043113024006033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2024-09-06T08:27:03.971</cp:lastPrinted>
  <dcterms:created xsi:type="dcterms:W3CDTF">2024-09-06T00:27:03Z</dcterms:created>
  <dcterms:modified xsi:type="dcterms:W3CDTF">2024-09-06T00:27:06Z</dcterms:modified>
</cp:coreProperties>
</file>