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F9937B-5D65-4B44-946C-7906E69D3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824FDA-699C-4A04-B374-20D319B72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3D8DE9-6B8A-4D95-8D9E-50B330783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C44E90-CF25-4426-B27C-0821F7835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DE1076-8D2C-4A46-81EB-5F279C509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7237B1-58CF-47B0-8F1C-CE783D995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B7EE2D-C683-4A36-9C21-75BC46FEB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384497-792C-42B1-840F-CD4B1413F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C9F22D-9EB2-4A85-9F78-60CB6BF9D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287707-9724-4E22-966D-93E25DDB6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CD906C-C7E5-4FFC-8D99-6DF885C59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04410106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单词术语和句子复习概要课件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单词复习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术语复习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句子复习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复习策略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实践应用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单词复习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掌握基础单词是学习语言的基础，对于提高阅读、写作和口语能力至关重要。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基础单词包括常见的名词、动词、形容词和副词等，如“猫”、“跑”、“快乐”、“非常”等。学生应掌握这些单词的基本含义和用法，能够正确拼写和发音。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937" r="2193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基础单词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学习高级单词能够增加学生的词汇量，提高阅读理解能力和写作水平。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高级单词通常包括更抽象、复杂的词汇，如“辩证”、“繁衍”、“内疚”等。学生应理解这些单词的含义，并在适当的语境下使用它们。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高级单词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758" r="2075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掌握常用短语可以帮助学生更自然、准确地表达自己的意思。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常用短语通常包括习惯用语、固定搭配和常用表达方式，如“谢谢你的帮助”、“我很高兴认识你”等。学生应熟悉这些短语的用法，并在口语和写作中适当运用。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常用短语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术语复习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学科术语是指在特定学科领域内使用的专业词汇。这些词汇通常具有特定的含义和用法，是学科知识体系的重要组成部分。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学科术语的掌握对于深入学习和理解学科知识至关重要。通过学科术语的复习，学生可以更好地理解学科概念、理论和方法，提高学科素养和学术能力。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学科术语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行业术语是指在特定行业或领域内使用的专业词汇。这些词汇通常与该行业的业务、技术和实践密切相关，是行业内交流和沟通的基础。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行业术语的掌握对于从事该行业的人员来说非常重要。通过行业术语的复习，学生可以更好地了解行业知识、规范和标准，提高行业技能和实践能力。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行业术语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常用缩写是指在日常生活和工作中经常使用的词汇缩写。这些缩写通常是为了简化语言和提高沟通效率而形成的。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常用缩写的掌握对于提高沟通效率和质量非常重要。通过常用缩写的复习，学生可以更好地理解语言简化的规则和方法，提高语言运用能力和沟通技巧。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常用缩写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https://d.book118.com/557044101061006026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2024-08-31T12:04:22.946</cp:lastPrinted>
  <dcterms:created xsi:type="dcterms:W3CDTF">2024-08-31T04:04:22Z</dcterms:created>
  <dcterms:modified xsi:type="dcterms:W3CDTF">2024-08-31T04:04:25Z</dcterms:modified>
</cp:coreProperties>
</file>