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D47B-F7C1-4B17-8346-8A42C8D0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8A9AA-13B7-451B-9F6D-CBCC9DE25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80AFD-9E74-4D2D-93CB-ADB42CD0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2FE90-D4AB-4BF9-B0BE-65D83121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1FC90-318E-4A49-9638-FB429990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DF366-6F1A-404C-BAD0-936962FB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D3FD8-F267-46B3-9EED-40087707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17710-2055-4C5D-91EF-59F8FFA3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A7FB8-844B-4C1A-A585-0E74BA36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C29FC-BE1F-4BCA-9064-C9A8EE02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392E8-724D-48EC-B8B8-8AABAF5A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4154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大学数学(二)-向量空间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向量空间中的线性变换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内积空间与正交性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线性方程组求解与应用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特征值问题与二次型化简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向量是既有大小又有方向的量，常用带箭头的线段表示，线段的长度表示向量的大小，箭头所指的方向表示向量的方向。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向量空间是一个集合，其中的元素被称为向量，且满足特定的运算规则。具体来说，一个向量空间需要满足加法封闭性、数乘封闭性、加法交换律、加法结合律、数乘分配律等性质。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向量空间定义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向量与向量空间定义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向量线性组合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若向量组中的每个向量都可以表示为其他向量的线性组合，则称该向量组线性相关；否则称该向量组线性无关。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线性相关性判定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对于给定的向量组，可以通过求解线性方程组来判断其线性相关性。若方程组有非零解，则向量组线性相关；若方程组只有零解，则向量组线性无关。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向量线性组合与线性相关性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向量空间基与维数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向量空间的一个极大线性无关组称为该空间的基。基中的向量个数称为向量空间的维数。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维数性质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对于有限维向量空间，其任意两个基所含向量的个数相等，即维数是唯一的。此外，若一个向量空间的维数为n，则它等价于n维行向量空间或n维列向量空间。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设W是数域F上的n维向量空间V的一个非空子集，若W对于V的加法和数乘运算也构成数域F上的向量空间，则称W是V的一个子空间。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子空间必须包含零向量；子空间对加法和数乘封闭；子空间的交与和仍是子空间。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子空间及其性质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子空间性质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向量空间中的线性变换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线性变换定义：设V和W是数域F上的向量空间，T是V到W的一个映射，若T满足对V中任意向量α，β和F中任意数k，都有T(α+β)=T(α)+T(β)，T(kα)=kT(α)，则称T是V到W的线性变换。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线性变换性质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T(0)=0，T(-α)=-T(α)；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若k1，k2为数，α1，α2为向量，则T(k1α1+k2α2)=k1T(α1)+k2T(α2)；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若α1，... ，αs线性相关，则T(α1)，... ，T(αs)也线性相关；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若V中向量组α1，... ，αs能由向量组β1，... ，βr线性表示出来，则T(α1)，... ，T(αs)能由T(β1)，... ，T(βr)线性表示出来。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线性变换矩阵定义：设V和W是数域F上的n维向量空间，T是V到W的一个线性变换，在V和W中分别取定基α1，... ，αn和基β1，... ，βn，于是V中任一向量α可表为α=x1α1+... +xnαn，记作X=(x1,...,xn)T，称X为α在基α1，... ，αn下的坐标。若W中向量T(α)在基β1，... ，βn下的坐标为Y=(y1,...,yn)T，则按定义有T(α)=y1β1+... +ynβn。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线性变换矩阵性质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线性变换矩阵A唯一；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若数域F上的n维向量空间V中取定基α1，... ，αn，则V上的任一线性变换都可由一个n阶矩阵A唯一确定；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若数域F上的n维向量空间V、W中分别取定基，则V到W的任一线性变换都可由一个n阶矩阵A唯一确定。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线性变换矩阵表示法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特征值与特征向量定义：设A是n阶方阵，如果存在数m和非零n维列向量x，使得Ax=mx成立，则称m是A的一个特征值（characteristic value)，非零n维列向量x称为矩阵A的对应于（或属于）特征值m的特征向量或本征向量（eigenvector)。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不同特征值对应的特征向量线性无关；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相似矩阵具有相同的特征多项式；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若λ1,λ2,...,λn是方阵A的n个特征值,p1,p2,...,pn依次是与之对应的特征向量,则p1,p2,...,pn线性无关,即不相同得特征值对应的特征向量线性无关。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设A、B都是n阶矩阵，若存在可逆矩阵P，使P^(-1)AP=B，则称B是A的相似矩阵, 并称矩阵A与B相似，记为A~B。对进行运算称为对进行相似变换，称可逆矩阵为相似变换矩阵。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相似矩阵定义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如果一个方块矩阵 A 相似于对角矩阵，也就是说，如果存在一个可逆矩阵 P 使得 P^−1AP 是对角矩阵，则它就被称为可对角化的。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对角化定义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相似矩阵及对角化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对角化性质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n阶矩阵A可对角化的充分必要条件是A有n个线性无关的特征向量；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若n阶矩阵A有n个不同的特征值，则A必能相似于对角矩阵；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当A的特征方程有重根时，就不一定有n个线性无关的特征向量，从而未必能对角化。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相似矩阵及对角化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内积空间与正交性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对于向量空间V中的任意两个向量α和β，存在一个实数&lt;α, β&gt;，满足以下性质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内积定义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&lt;α, β&gt; = &lt;β, α&gt;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&lt;kα, β&gt; = k&lt;α, β&gt;，&lt;α+β, γ&gt; = &lt;α, γ&gt; + &lt;β, γ&gt;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内积定义及性质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正定性强化了非负性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仅当α=0时，&lt;α, α&gt;=0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&lt;α, α&gt; ≥ 0，且&lt;α, α&gt; = 0当且仅当α=0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对于任意向量α，有&lt;α, α&gt; ≥ 0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内积定义及性质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&lt;α, β&gt; = &lt;β, α&gt;的共轭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&lt;kα+β, γ&gt; = k&lt;α, γ&gt; + &lt;β, γ&gt;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内积定义及性质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https://d.book118.com/557044154154006036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2024-09-11T22:56:32.213</cp:lastPrinted>
  <dcterms:created xsi:type="dcterms:W3CDTF">2024-09-11T14:56:32Z</dcterms:created>
  <dcterms:modified xsi:type="dcterms:W3CDTF">2024-09-11T14:56:34Z</dcterms:modified>
</cp:coreProperties>
</file>