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E39FA-D19E-439C-958D-BCE8304D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86056-B536-4A1B-9DB6-2C9DA346E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14713-146E-4400-A50B-43FB1810C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F6F87-D288-40BF-9BA5-57EA9679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B5385-F66F-450B-B5BD-F3627E21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04492-35F2-4A20-ABFF-CD649C16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A3203-16F9-4B07-A96A-64EA3C07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D5BCE-022F-478B-81DB-94C4926F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DCB0F-01AC-4F93-A507-A9AFEA8E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6957-9688-4649-9F84-1A52ABEB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FAF9C-56FF-461B-A40E-7DCCF062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5116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代谢调节与代谢工程2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代谢调节基础概念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代谢工程原理与技术应用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靶向代谢途径改造案例分析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微生物在代谢调节和代谢工程中应用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挑战、机遇与未来展望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代谢调节基础概念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代谢调节是指生物体或细胞对其内部代谢过程进行调控，以适应外部环境变化或满足生长发育等需要。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代谢调节对于维持生物体内环境稳定、实现能量高效利用以及应对各种压力条件具有重要意义。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代谢调节定义及意义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24" r="25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24" r="8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代谢途径与关键酶作用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关键酶在代谢途径中起着催化作用，能够加速特定化学反应的速率，从而调控整个代谢途径的通量和速率。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代谢途径是指一系列化学反应组成的代谢过程，包括合成代谢和分解代谢等。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31" r="10931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细胞内外环境因素对代谢影响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细胞内环境因素如pH值、温度、离子浓度等可以影响酶的活性和代谢途径的通量。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细胞外环境因素如营养物质供应、激素水平、光照等也可以通过信号转导途径影响细胞内代谢过程。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酶活性的调节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基因表达的调节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信号转导途径的调节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细胞器间的协调作用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典型代谢调节机制剖析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细胞外信号分子通过与细胞膜受体结合，引发一系列信号转导反应，最终影响细胞内代谢过程。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通过转录和翻译水平的调控，改变代谢相关酶的数量和种类，从而实现对代谢的长期调节。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包括变构调节和共价调节等，通过改变酶的构象或化学修饰来影响其催化活性。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不同细胞器之间通过物质交换和信息传递等机制相互协调，共同维持细胞代谢的正常进行。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代谢工程原理与技术应用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代谢途径与代谢网络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代谢流与代谢物浓度调控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能量代谢与物质代谢的偶联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阐述细胞内的代谢途径、代谢物以及它们之间的相互关系，构建代谢网络模型。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分析代谢流的方向、速率和调控机制，探讨代谢物浓度对细胞生理状态的影响。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揭示能量代谢与物质代谢之间的内在联系，阐明ATP在细胞代谢中的核心作用。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代谢工程基本原理介绍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基因编辑技术在代谢工程中应用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利用CRISPR-Cas9等基因编辑技术，实现特定基因的敲除或敲入，改变细胞代谢途径。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通过基因编辑手段，对代谢途径进行重构和优化，提高目标产物的合成效率。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同时调控多个关键基因，实现代谢途径的协同优化和细胞生理状态的改善。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基因敲除与敲入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代谢途径重构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多基因协同调控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培养基成分优化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温度、pH和溶氧控制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诱导剂与抑制剂使用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细胞培养条件优化策略探讨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探讨温度、pH和溶氧等环境因素对细胞代谢的影响，实现培养条件的精准控制。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利用诱导剂和抑制剂调控细胞代谢途径，提高目标产物的产量和纯度。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针对不同细胞类型和代谢需求，优化培养基成分，提高细胞生长和目标产物合成效率。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产物检测与纯化方法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产物检测方法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介绍高效液相色谱、气相色谱、质谱等产物检测方法，实现目标产物的准确定量和定性分析。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产物纯化策略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针对不同产物的性质，设计合理的纯化策略，如沉淀、萃取、层析等，获得高纯度的目标产物。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产物结构与功能验证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通过核磁共振、红外光谱等手段验证产物结构，进一步探讨其生物学功能和应用价值。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靶向代谢途径改造案例分析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植物中淀粉合成途径的调控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通过调控植物中淀粉合成途径关键基因的表达，提高淀粉含量和品质，改善作物性状。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酵母菌中糖酵解途径的强化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通过基因工程手段，增强酵母菌中糖酵解途径关键酶的活性，提高乙醇等产物的产量。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大肠杆菌中糖异生途径的构建与优化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构建大肠杆菌中糖异生途径，实现由简单碳源合成复杂碳水化合物，为生物制造提供原料。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碳水化合物代谢途径改造案例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https://d.book118.com/557045116105006044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2024-09-18T23:40:25.680</cp:lastPrinted>
  <dcterms:created xsi:type="dcterms:W3CDTF">2024-09-18T15:40:25Z</dcterms:created>
  <dcterms:modified xsi:type="dcterms:W3CDTF">2024-09-18T15:40:28Z</dcterms:modified>
</cp:coreProperties>
</file>