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17A47-AEE0-41E5-8DBF-628814E7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F99FD-03EF-48D4-8056-D0E50A8D9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BD4A4-90AA-4A3B-90B9-C5BD4A0A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9155B-6110-4FDB-B1B5-1C108F73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63842-17AA-41DD-84A5-EE6F9A7D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35C82-B4F2-493B-B378-297714D1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19C27-D1E1-4B2D-92F4-F7AB07815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2F620-8650-4F11-90FD-F4E94793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23E58-6B23-4CF2-9D1D-1383F840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0FE26-C1EC-4F57-AE67-E5E248851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25B05-E872-4273-99ED-3307B0EA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5122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护理汇报表PPT插图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插图制作工具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插图制作技巧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介绍护理汇报表PPT插图的重要性和应用，为护理人员提供实用的插图选择和设计建议，以提升护理工作的效率和效果。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进步和信息化的发展，护理工作逐渐趋向于精细化、规范化和科学化。护理汇报表作为护理工作的关键组成部分，其准确性和直观性对于提高护理质量至关重要。而PPT插图作为一种有效的信息传递工具，能够直观、生动地展示护理数据和信息，帮助护理人员更好地理解和分析，进一步优化护理方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478399" y="2887218"/>
            <a:ext cx="1702023" cy="1219010"/>
            <a:chOff x="5478399" y="2887218"/>
            <a:chExt cx="1702023" cy="1219010"/>
          </a:xfrm>
        </p:grpSpPr>
        <p:sp>
          <p:nvSpPr>
            <p:cNvPr id="3" name="AutoShape 3"/>
            <p:cNvSpPr/>
            <p:nvPr/>
          </p:nvSpPr>
          <p:spPr>
            <a:xfrm rot="5400000">
              <a:off x="5766340" y="2887218"/>
              <a:ext cx="1414082" cy="121901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5400000">
              <a:off x="5478399" y="2887313"/>
              <a:ext cx="1414082" cy="121891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28" b="1728"/>
          <a:stretch>
            <a:fillRect/>
          </a:stretch>
        </p:blipFill>
        <p:spPr>
          <a:xfrm>
            <a:off x="527651" y="1604433"/>
            <a:ext cx="4895849" cy="378036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7556184" y="1604433"/>
            <a:ext cx="3462792" cy="3780367"/>
            <a:chOff x="7556184" y="1604433"/>
            <a:chExt cx="3462792" cy="3780367"/>
          </a:xfrm>
        </p:grpSpPr>
        <p:sp>
          <p:nvSpPr>
            <p:cNvPr id="29" name="TextBox 29"/>
            <p:cNvSpPr txBox="1"/>
            <p:nvPr/>
          </p:nvSpPr>
          <p:spPr>
            <a:xfrm>
              <a:off x="7556184" y="1604433"/>
              <a:ext cx="3462792" cy="378036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汇报将详细介绍护理汇报表PPT插图的设计原则、常见类型、制作方法和应用案例，以期为护理人员在实际工作中提供有益的参考和指导。同时，本汇报还将分析当前护理汇报表PPT插图存在的问题和改进方向，以促进护理工作的持续改进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插图类型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用于展示护理流程和步骤的顺序关系。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流程图通过箭头和图形符号，清晰地展示了护理流程的顺序和逻辑关系，有助于观众快速理解护理过程。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用于展示护理团队或组织的层级关系。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组织结构图能够清晰地呈现护理团队的层级关系，包括上下级关系、职责分工等，有助于了解团队的组织架构。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1" r="52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用于比较不同护理项目或指标的数值大小。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柱状图通过长条图形的长度来比较不同项目或指标的大小，能够直观地展示各项指标之间的差异，便于分析和比较。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柱状图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用于展示护理项目中各部分的占比关系。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饼状图通过不同部分的大小来表示各部分在整体中的占比，能够直观地展示各部分的比例关系，便于了解项目的分布情况。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饼状图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用于展示详细的数据和信息。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表格能够清晰地呈现各项数据和信息，包括数值、文字等，便于观众查找和分析数据，是展示信息的重要工具之一。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插图设计原则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清晰明了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插图应简洁明了，避免过多的细节和复杂的图案，以免干扰观众的注意力。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使用明显的颜色和字体，确保插图易于阅读和理解。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尽量使用图表或图形来表达数据和信息，以便更直观地呈现数据。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3" r="2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在使用图表时，应确保数据和信息的来源可靠，避免引用错误的数据或信息。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插图应准确地反映数据和信息，避免误导或错误地传达信息。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确保坐标轴、刻度和标签等元素准确无误，以便观众能够准确地解读数据。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准确无误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https://d.book118.com/557045122145006033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2024-09-07T09:32:49.519</cp:lastPrinted>
  <dcterms:created xsi:type="dcterms:W3CDTF">2024-09-07T01:32:49Z</dcterms:created>
  <dcterms:modified xsi:type="dcterms:W3CDTF">2024-09-07T01:32:51Z</dcterms:modified>
</cp:coreProperties>
</file>