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6ECF8-6E26-4226-AAA3-623FF78D4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88E46-9DAA-42BF-A4E0-231BFC1C2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D33F3-A767-4A87-ABF7-0597A0FFF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12D22-6361-4A30-9509-C477C1827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6B8B03-1CCA-4E99-89B1-2463BACEE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91D02D-108D-4557-9EFC-33F5CD2D3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2BCDFE-4C7C-4A76-81FF-6C0B408A8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EAE29-6766-4D51-B71E-8D0B02F4F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91FC6-8F8E-4544-B064-77AD8234B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BC62B-EA4C-4D4A-B7A1-244521268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3DB44-1C74-444D-AF2A-928F27FF7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46002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中医护理个案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患者基本信息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29471" r="29471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45岁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21054" r="21054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患有糖尿病、高血压等慢性疾病，长期需要药物治疗和护理。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637" b="1263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中医护理方案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通过中医护理手段，加速患者康复进程，缩短病程。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583" b="3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传承中医文化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优化患者的生活质量，减轻疾病带来的不适感。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通过个案护理实践，弘扬中医护理的特色和优势，传承中医文化。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845" r="2684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根据患者的体质和病情，制定个性化的饮食方案，强调食物的性味与营养。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关注患者的心理状态，运用中医的情志护理方法，如疏导、暗示等，帮助患者调整心态，增强康复信心。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情志护理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根据患者的具体情况，采用针灸、推拿等中医特色疗法，以调和气血、平衡阴阳。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针灸推拿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指导患者进行适当的康复锻炼，如太极拳、八段锦等，以增强体质，促进康复。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患者的病情症状得到明显改善，如疼痛减轻、食欲增加等。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患者在护理后生活质量得到显著提高，如睡眠质量改善、精神状态好转等。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通过中医护理，患者的康复进程加快，病程明显缩短。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患者对中医护理的满意度大幅提升，对护理效果和服务态度均给予高度评价。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症状改善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生活质量提高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病程缩短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中医护理特色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中药护理原则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根据患者病情和体质状况，制定个性化的中药护理方案，包括中药汤剂、中药外敷、中药灌肠等多种形式。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中药外敷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将中药研成粉末或制成膏剂，外敷于患处或特定穴位，以缓解疼痛、肿胀等症状，促进局部血液循环。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中药灌肠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将中药煎煮成液体，通过灌肠的方式给药，以治疗肠道疾病或缓解便秘等症状。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中药汤剂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根据患者具体病情，选用不同功效的中药，煎煮成汤剂，每日服用一定剂量，以达到调理身体和治疗疾病的目的。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https://d.book118.com/557046002102006036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2024-09-11T11:50:49.082</cp:lastPrinted>
  <dcterms:created xsi:type="dcterms:W3CDTF">2024-09-11T03:50:49Z</dcterms:created>
  <dcterms:modified xsi:type="dcterms:W3CDTF">2024-09-11T03:50:51Z</dcterms:modified>
</cp:coreProperties>
</file>