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1AA9E4F-6949-4242-8BB4-ED379F01A27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0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1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1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1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D9137-349B-42D0-830C-03191447A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BD595-F8EE-4F99-B565-D99AE485C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BC018-0C75-43F9-BE01-8AAE5A030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A443B-6BF8-46AA-9246-605462753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2D7AF6-F42D-4B61-B186-568DF5466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3CAAD4-5A90-48A9-BAC4-06A1663CA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F9D346-C5A5-47F4-974D-734184596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0DF94-18E3-4C3A-8DA1-D5CF5A9E9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C815B-3E72-4FA3-BB85-4F8F30B92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A4173-E6E1-41A6-A504-93EA81330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ED704-3019-4498-9627-7F8E8A62C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D2D6BE9-B643-4470-9876-5FCBE2C9249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8DB0BEA-5AFB-4B74-9B09-8031FBEDDF2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46012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企业人事管理能力提升培训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企业人事管理能力提升培训简介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企业文化与员工关系管理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人事管理信息化与未来趋势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企业人事管理能力提升培训简介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人事管理概述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事管理是指组织对人力资源的规划、组织、领导和控制活动。在企业中，人事管理起着至关重要的作用，它负责协调员工之间的关系，促进员工与组织之间的和谐发展，确保员工的工作效率和满意度。人事管理的目标是建立高效的团队，提高企业的绩效，同时承担聘用员工、培训员工、绩效评估等责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人力资源规划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人力资源规划的定义及其在企业中的重要性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概念和意义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实施人力资源规划的具体步骤和方法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步骤与方法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对人力资源规划的实施过程进行评估和调整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实施过程与效果评估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人才招聘与选拔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才招聘是通过不同的策略和渠道吸引人才加入企业，而人才选拔则是通过面试和评估来确认应聘者是否适合岗位。有效的人才招聘和选拔策略是企业成功的关键，它们直接影响到团队的效率和绩效。面试和评估应聘者是一个严谨的过程，要确保选拔出最适合的人才，以提升企业的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360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度评估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KPI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绩效面谈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绩效管理制度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岗位设计与绩效考核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岗位设计原则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明确岗位职责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优化工作流程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符合员工能力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企业文化建设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明确企业文化的核心理念和价值观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文化定位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通过各种渠道传播企业文化，促进员工认同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文化传播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通过实际行动践行企业文化，形成共同价值观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员工培训与发展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培训是提升员工能力和技能的重要方式，可以通过内部培训、外部培训等形式进行。员工发展则是指员工在组织中的职业发展和晋升机会，为员工的个人成长提供支持和指导。通过有效的培训和发展机制，可以激励员工潜力，增强员工的专业素养，从而提升企业整体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企业文化与员工关系管理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企业文化建设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文化是指组织内部员工共同遵循的价值观和行为准则。核心价值观是企业文化的灵魂，它反映了企业的价值观念和行为规范。塑造和传承企业文化需要领导者的引领和员工的积极参与。企业文化对员工的影响是深远的，能够增强员工凝聚力和向心力，提升整体绩效表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https://d.book118.com/557046012011006055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企业人事管理能力提升培训</vt:lpstr>
      <vt:lpstr>目录</vt:lpstr>
      <vt:lpstr>第1章 企业人事管理能力提升培训简介</vt:lpstr>
      <vt:lpstr> </vt:lpstr>
      <vt:lpstr>人力资源规划</vt:lpstr>
      <vt:lpstr> </vt:lpstr>
      <vt:lpstr>岗位设计与绩效考核</vt:lpstr>
      <vt:lpstr>企业文化建设</vt:lpstr>
      <vt:lpstr>员工培训与发展</vt:lpstr>
      <vt:lpstr>第2章 企业文化与员工关系管理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2024-09-29T14:09:04.829</cp:lastPrinted>
  <dcterms:created xsi:type="dcterms:W3CDTF">2024-09-29T06:09:04Z</dcterms:created>
  <dcterms:modified xsi:type="dcterms:W3CDTF">2024-09-29T06:09:06Z</dcterms:modified>
</cp:coreProperties>
</file>