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365243-113C-49FB-917D-49C7C71F66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B3A3F8-3AA0-4657-81E9-0E4FBB9C0C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ECB40C3-F7B3-49F7-B485-282F3C59D5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6587C50-785B-4F76-A698-51B22FD780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5C0B341-3E75-4150-B009-8AF9FD8417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3C05352-89E7-4C85-A56F-03683C3610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84BF3A0-26B9-422B-8AF4-69226AFD7C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9FF3454-1038-4853-B72C-75EB1C77A1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E1E22AB-05E4-4F95-B2AB-6FD2E97570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A79D803-7E27-40CE-A377-8ED704CF10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6B19264-02D1-4E57-841F-FFD4244F8E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13.jpeg" /><Relationship Id="rId6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17.jpeg" /><Relationship Id="rId6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57046160011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9545" y="3623969"/>
            <a:ext cx="8219058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lumMod val="95000"/>
                    <a:lumOff val="5000"/>
                    <a:alpha val="100000"/>
                  </a:schemeClr>
                </a:solidFill>
                <a:latin typeface="Arial"/>
                <a:ea typeface="Arial"/>
                <a:cs typeface="Arial"/>
              </a:rPr>
              <a:t>《心身健康》ppt课件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心身健康概述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心身健康的促进策略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心身健康的科学研究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心身健康问题及其应对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心身健康的未来展望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心身健康概述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3215" r="3321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096" r="3009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1400" r="31400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心身健康是指个体在身体、心理和社会适应方面都处于良好状态。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心身健康的概念涵盖了身体、心理和社会适应三个层面，强调个体在身体上没有疾病、心理上积极向上、社会适应良好的状态。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定义与概念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5202" r="5202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心身健康与生活质量密切相关，良好的心身状态可以提高个体的生活质量。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心身健康的状况直接影响个体的生活质量，一个健康的身体和积极的心态能够使人更好地应对生活中的挑战，提高生活满意度和幸福感。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心身健康与生活质量的关系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评估心身健康的方法包括身体检查、心理评估和社交功能评估等。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评估心身健康需要综合考虑多个方面，包括身体检查如体格检查、实验室检查等，心理评估如心理健康问卷、认知功能评估等，以及社交功能评估如社会支持系统、人际关系质量等。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心身健康的评估方法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心身健康的促进策略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535" r="13535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保持营养均衡，摄入足够的蛋白质、脂肪、碳水化合物、维生素和矿物质，避免过度摄入高热量、高脂肪和高糖分的食物。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均衡饮食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每周进行至少150分钟的中等强度有氧运动，如快走、游泳、骑自行车等，增强心肺功能和肌肉力量。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适量运动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保证充足的睡眠，成年人每晚睡眠时间建议为7-9小时，避免熬夜和作息不规律。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规律作息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戒烟限酒，避免烟草和酒精对身体的危害。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控制烟酒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健康的生活方式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84" r="48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心理调适与压力管理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学会调节情绪，保持乐观、积极的心态，遇到困难时寻求帮助和支持。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掌握一些放松技巧，如深呼吸、冥想、瑜伽等，有助于缓解压力和焦虑。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学会有效应对压力，采取积极的应对策略，如解决问题、寻求支持、调整心态等。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如有需要，寻求专业的心理咨询和治疗，获得心理支持和指导。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情绪调节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放松技巧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应对压力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心理咨询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社区支持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集体活动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社会支持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互助小组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社区与集体活动的作用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5587" r="15587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6589" r="16589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积极参与社区活动，建立良好的社区关系，获得社区支持和帮助。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参加各种集体活动，如健身班、舞蹈班、义工活动等，增强社交互动和集体归属感。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建立良好的社会关系，与家人、朋友和同事保持联系，分享彼此的喜怒哀乐。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加入互助小组，如病友会、兴趣小组等，分享经验、互相支持和鼓励。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心身健康的科学研究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https://d.book118.com/557046160011006042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61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2024-09-15T04:28:35.917</cp:lastPrinted>
  <dcterms:created xsi:type="dcterms:W3CDTF">2024-09-14T20:28:35Z</dcterms:created>
  <dcterms:modified xsi:type="dcterms:W3CDTF">2024-09-14T20:28:37Z</dcterms:modified>
</cp:coreProperties>
</file>