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748F6-ED11-468B-9174-5FE6A2F87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F9933-792D-4AB4-A2CE-33586AED7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B2211-2317-466C-B304-5744CF5DD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6C750-60F4-4557-BDF8-B996ABCD6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008CE-878D-41BE-926E-D5747BCE6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227C1-B722-4977-86A7-D035AC7E2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D8D88-91BE-42E8-BD2C-BA4950B82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F2CF4-343E-4CDC-A35D-B55C7532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1C0CE-EAE5-41CB-918D-38872C37A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80711-E90D-46B6-8C2B-A5473532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42A8F-7E6B-441E-9BDA-4BCC4AB7A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511541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管理道德与社会责任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管理道德概述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管理道德与社会责任关系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企业履行社会责任实践案例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提升管理道德与社会责任建议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全球化背景下的挑战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随着全球化的推进，企业面临越来越多的道德和社会责任挑战，需要积极应对。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利益相关者的期望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股东、员工、客户、社区等利益相关者对企业的道德和社会责任表现提出更高要求。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企业可持续发展的需要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良好的管理道德和社会责任实践有助于企业建立可持续的商业模式，提升竞争力。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明确企业在管理道德和社会责任方面的立场、方针和实践，加强与利益相关者的沟通。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介绍企业在道德治理、环境保护、社会公益等方面的具体举措和成效，分析面临的挑战及应对策略。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管理道德概述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管理道德是指在管理活动中所应遵循的道德准则和行为规范，它涉及到管理者与被管理者、组织与个人、组织与社会之间的关系。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管理道德具有普遍性、规范性、实践性和社会性等特点，它要求管理者在管理活动中必须遵循一定的道德标准，以维护组织的利益和形象。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管理道德定义与特点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管理道德能够规范管理者的行为，减少组织内部的矛盾和冲突，从而提高组织的运行效率。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管理道德能够激发员工的归属感和认同感，增强组织的凝聚力和向心力。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遵守管理道德的组织更容易获得社会的认可和尊重，从而提升组织的形象和声誉。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管理道德的重要性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将管理道德纳入企业战略层面，通过制定和实施道德战略来推动企业的可持续发展。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道德战略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管理者通过自身的道德行为来树立榜样，引导员工遵循道德规范，形成积极的组织文化。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道德领导力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在遵守道德规范的前提下，鼓励员工进行创新，推动企业在产品、服务和管理等方面的不断创新和发展。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管理道德与企业发展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社会责任概述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指企业在追求经济利益的同时，所承担的维护社会公共利益、促进社会可持续发展的义务。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包括自愿性、预防性、非政府性、广泛性等，强调企业对社会、环境、经济三重底线的关注。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积极履行社会责任有助于企业树立良好的社会形象，提高品牌知名度和美誉度。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关注社会责任的企业往往能够获得更多消费者的认可和支持，从而在市场竞争中占据优势地位。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社会责任强调企业与环境、社会的和谐发展，有助于推动企业的可持续发展战略。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社会责任与企业形象的关系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企业形象是企业在社会公众心目中的印象和评价，积极履行社会责任有助于塑造良好的企业形象。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社会责任在企业形象塑造中的作用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通过关注环境保护、公益慈善、员工福利等方面的社会责任，企业可以展示其良好的价值观和道德风范，进而提升企业形象。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企业形象对社会责任的影响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良好的企业形象有助于增强企业的社会责任感和使命感，促使企业更加积极地履行社会责任。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社会责任与企业形象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https://d.book118.com/557051154150006044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2024-09-19T08:52:19.160</cp:lastPrinted>
  <dcterms:created xsi:type="dcterms:W3CDTF">2024-09-19T00:52:19Z</dcterms:created>
  <dcterms:modified xsi:type="dcterms:W3CDTF">2024-09-19T00:52:21Z</dcterms:modified>
</cp:coreProperties>
</file>