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DDBE58-462B-4B97-8B36-60209EAA9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01747E-C8B2-4253-87BC-D311ED507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E9A40-98E9-4223-858D-1C207E3D4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F59A5F-291A-4A31-A4B3-8EDEC2026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97A057-0343-453C-ACB6-0A32A8DEE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E7F295-455C-4FC9-9F24-258B8D31D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996C54-C463-4B03-81A7-2E25A7621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79AD99-4809-43EB-A226-FC98766A6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CABB12-76A1-44C6-ABB4-E70DE7AFB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43AF5D-C6DE-4C7B-BA68-ED018A9B9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282AC-1657-4C27-A99A-9B71F9FD3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05115520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党校学习汇报提纲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党校学习概述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党校学习成果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党校学习中的收获和体会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党校学习中的不足和反思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未来工作和学习计划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向领导汇报在党校学习期间的思想、学习和工作情况，以及取得的成果和存在的问题，为今后的工作提供参考和改进方向。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党校作为培养党员干部的重要阵地，对于提高党员干部的政治素质、理论素养和领导能力具有重要作用。本次汇报旨在展示学习成果，接受领导指导和批评，促进个人成长和进步。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学习情况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汇报在党校学习期间的理论学习、党性锻炼、知识拓展等方面的情况，包括学习的内容、方法、效果等。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汇报在党校学习期间对党的路线方针政策、党的历史、党的建设等方面的认识和体会，以及思想观念的转变和提升。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汇报在党校学习期间参与的社会实践、志愿服务、学生组织等方面的工作情况，包括工作的内容、成果、经验教训等。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汇报在党校学习期间发现自身存在的问题和不足，以及需要改进和努力的方向。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汇报在党校学习结束后的工作和学习计划，包括如何将在党校学到的知识和经验运用到实际工作中，以及个人的成长和发展规划。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思想认识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存在的问题和不足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今后的打算和计划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工作实践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党校学习概述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提高党员干部政治素质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通过党校学习，党员干部可以更加深入地了解党的理论、路线、方针、政策，增强政治意识、大局意识、核心意识、看齐意识。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加强党性教育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党校是党员干部接受党性教育的重要场所，通过学习可以强化党员干部的党性观念，提高党性修养。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培养优秀干部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党校学习是选拔和培养优秀干部的重要途径，通过学习可以提高干部的综合素质和领导能力，为党和国家事业发展提供有力的人才保障。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党校学习的意义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提高领导能力和综合素质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通过学习，培养党员干部的领导能力、组织协调能力、沟通能力和创新能力，提高综合素质。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加强党性锻炼和品德修养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通过学习，强化党员干部的党性观念，提高品德修养和道德水平，树立良好形象。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学习党的理论和路线方针政策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通过学习，使党员干部更加深入地理解和掌握党的理论和路线方针政策，提高政治觉悟和政策执行力。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党校学习的目标和任务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学习内容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主要包括马克思列宁主义、毛泽东思想、邓小平理论、三个代表重要思想、科学发展观等党的基本理论，以及党的路线方针政策、国家法律法规、领导科学、经济管理等方面的知识。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采用课堂教学、专题讲座、小组讨论、案例分析等多种教学方式，注重理论与实践相结合，提高学习效果。同时，还可以通过自学、网络学习等方式进行辅助学习。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党校学习的内容和方式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党校学习成果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坚定理想信念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通过深入学习马克思主义、毛泽东思想、邓小平理论、三个代表重要思想、科学发展观等党的理论，进一步坚定了共产主义理想信念，增强了中国特色社会主义道路自信、理论自信、制度自信、文化自信。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增强政治意识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牢固树立“四个意识”，即政治意识、大局意识、核心意识、看齐意识，在思想上政治上行动上始终与党中央保持高度一致。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提高政治敏锐性和政治鉴别力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能够正确认识和判断国内外形势，坚决拥护党的路线方针政策，自觉抵制各种错误思潮和腐朽思想的侵蚀。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思想政治觉悟提高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党的路线方针政策掌握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通过学习，掌握了贯彻落实党的路线方针政策的方法和途径，能够在实践中自觉践行党的路线方针政策，推动各项工作顺利开展。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掌握贯彻落实党的路线方针政策的方法和途径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系统学习了党的基本理论、基本路线、基本方略，以及党的最新路线方针政策，对党的指导思想有了更加全面深入的认识。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深入学习党的路线方针政策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能够深刻领会党的路线方针政策的内涵和意义，明确其在指导实践、推动工作中的重要作用。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理解党的路线方针政策的内涵和意义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提高领导能力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通过学习和实践，进一步提高了领导能力，包括决策能力、组织协调能力、沟通能力等，能够更好地发挥领导作用，推动团队协作和事业发展。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增强创新意识和创新能力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树立了创新意识，提高了创新能力，能够在工作中不断探索新思路、新方法，推动工作创新和发展。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提升个人素质和修养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通过学习，提升了个人素质和修养，包括政治素质、道德素质、文化素质等，能够更好地适应时代发展的需要，为党和人民事业作出更大贡献。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领导能力和素质提升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https://d.book118.com/557051155201006053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2024-09-28T00:32:55.683</cp:lastPrinted>
  <dcterms:created xsi:type="dcterms:W3CDTF">2024-09-27T16:32:55Z</dcterms:created>
  <dcterms:modified xsi:type="dcterms:W3CDTF">2024-09-27T16:32:57Z</dcterms:modified>
</cp:coreProperties>
</file>