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4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48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C4BA6-E767-4097-B238-450B01426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871EB-9C3B-4A4C-9110-C2EE5F348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15410-A8A8-4B34-907A-BDC7B5FE1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DFB84-4B66-4C4F-9C92-FAF0E618E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B21A7-3D77-45A3-A201-DE569B662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04EDCE-3BAC-4DAA-8823-66515DB11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D24457-6212-4B8D-AEC2-0D9C9EC4E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31970-0A76-4355-A289-4CCCDF87E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09AC3-7612-4926-839A-EC59E4860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97B01-2530-47B1-B2FE-F268EDAC4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60CCC-3962-40E1-8A25-545AC7739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534" r:id="rId2"/>
    <p:sldLayoutId id="2147491535" r:id="rId3"/>
    <p:sldLayoutId id="2147491536" r:id="rId4"/>
    <p:sldLayoutId id="2147491537" r:id="rId5"/>
    <p:sldLayoutId id="2147491538" r:id="rId6"/>
    <p:sldLayoutId id="2147491539" r:id="rId7"/>
    <p:sldLayoutId id="2147491540" r:id="rId8"/>
    <p:sldLayoutId id="2147491541" r:id="rId9"/>
    <p:sldLayoutId id="2147491542" r:id="rId10"/>
    <p:sldLayoutId id="214749154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52134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阅读教学的设计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阅读教学的目标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阅读教学的原则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阅读教学的策略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阅读教学的实施步骤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阅读教学的方法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阅读教学的教学资源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阅读教学的目标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提高学生阅读能力</a:t>
            </a:r>
            <a:endParaRPr lang="zh-CN" altLang="en-US"/>
          </a:p>
        </p:txBody>
      </p:sp>
      <p:sp>
        <p:nvSpPr>
          <p:cNvPr id="10489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培养学生阅读兴趣，激发阅读动机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提高学生阅读理解能力，掌握阅读技巧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拓展学生阅读视野，增加阅读量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提高学生阅读速度，提高阅读效率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培养学生阅读兴趣</a:t>
            </a:r>
            <a:endParaRPr lang="zh-CN" altLang="en-US"/>
          </a:p>
        </p:txBody>
      </p:sp>
      <p:sp>
        <p:nvSpPr>
          <p:cNvPr id="104896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培养学生的思维能力和创新能力，让他们在阅读中发现问题、分析问题和解决问题。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拓展学生的知识面和视野，让他们了解更多的文化、历史和社会知识。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激发学生对阅读的兴趣和热情，让他们感受到阅读的快乐和魅力。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引导学生逐步形成良好的阅读习惯，提高阅读能力和阅读效率。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增强学生阅读理解能力</a:t>
            </a:r>
            <a:endParaRPr lang="zh-CN" altLang="en-US"/>
          </a:p>
        </p:txBody>
      </p:sp>
      <p:sp>
        <p:nvSpPr>
          <p:cNvPr id="10490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提高学生阅读兴趣，培养良好的阅读习惯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增强学生对文本的理解和感悟能力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培养学生的阅读思维和批判性思维能力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提高学生阅读速度和阅读效率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https://d.book118.com/557052134114006045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阅读教学的设计</vt:lpstr>
      <vt:lpstr>目录</vt:lpstr>
      <vt:lpstr>阅读教学的目标</vt:lpstr>
      <vt:lpstr>提高学生阅读能力</vt:lpstr>
      <vt:lpstr>培养学生阅读兴趣</vt:lpstr>
      <vt:lpstr>增强学生阅读理解能力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2024-09-20T09:26:43.388</cp:lastPrinted>
  <dcterms:created xsi:type="dcterms:W3CDTF">2024-09-20T01:26:43Z</dcterms:created>
  <dcterms:modified xsi:type="dcterms:W3CDTF">2024-09-20T01:26:46Z</dcterms:modified>
</cp:coreProperties>
</file>