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1BC231-F791-4B16-958F-A8A9773F89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A8ED14-C7D2-488B-BBD1-A1EE0480F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F80F37-FCA2-4870-98DC-1C08E73916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C388EA-EA89-437F-BC2A-4ED0E300E3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F6B3FB-008D-4EB6-A36B-082280EC0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50307C-D298-4C01-B126-3274E4618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21A991-2BA5-4D99-91B4-03B9510E6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8A57C0-9205-422A-8A90-CACFEC672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2FAACA-E3A6-44C9-8242-900F39AA1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ABE15F-3D08-4E3E-AA2C-EEFC81EFF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3BA0F5-D441-479F-94A7-E3E039EEA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05313502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钢铁行业操作安全与生产标准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钢铁行业概述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钢铁行业操作安全规范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钢铁行业生产标准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钢铁行业安全事故案例分析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提高钢铁行业操作安全与生产标准的建议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钢铁行业概述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起源于古代中国，最初以手工炼铁和锻造为主，随着技术的发展，逐渐形成了早期的钢铁工业。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古代钢铁业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近代钢铁业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现代钢铁业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随着工业革命的兴起，钢铁行业进入大规模工业化生产阶段，高炉、转炉等炼钢技术得到广泛应用。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随着环保要求的提高和技术的不断进步，钢铁行业逐步向高效、绿色、智能化方向发展。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钢铁行业的发展历程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钢铁行业是国民经济的重要支柱产业之一，为建筑、机械、汽车、造船、轻工、家电等行业提供重要的原材料和零部件。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958" r="159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国民经济支柱产业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钢铁是国防建设的重要材料，高性能的钢材对于保障国家安全具有重要意义。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国防安全保障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083" r="19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钢铁行业是一个劳动密集型产业，为大量劳动者提供了就业机会。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促进就业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钢铁行业的重要性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223" b="322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610" b="161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钢铁行业的现状与趋势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产能过剩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近年来，全球钢铁产能过剩问题严重，各国政府纷纷采取措施进行去产能。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环保要求提高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随着全球环保意识的提高，钢铁行业面临越来越严格的环保法规和碳排放限制。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技术创新与智能化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钢铁企业不断加大技术研发投入，推动智能化、绿色化、高效化生产，以降低成本、提高产品质量和竞争力。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钢铁行业操作安全规范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进行安全培训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所有操作人员必须接受安全培训，了解和掌握安全操作规程和应急处理措施。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遵守安全规章制度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钢铁行业操作人员必须严格遵守国家和地方政府的安全规章制度，确保生产过程中的安全。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佩戴个人防护用品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操作人员必须按规定佩戴个人防护用品，如防护服、手套、口罩、安全帽等，以减少意外伤害的风险。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9083" r="1908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8250" r="18250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操作安全的基本原则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375" r="233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控制作业环境温度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钢铁行业高温作业场所应采取有效措施控制作业环境温度，如加强通风、设置隔热设施等，以降低操作人员受到高温危害的风险。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定期进行健康检查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对高温作业人员进行定期健康检查，及时发现和处理高温引起的身体不适和疾病。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提供清凉饮料和休息场所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为高温作业人员提供足够的清凉饮料和休息场所，以缓解高温带来的不适和疲劳。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高温作业安全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遵守机械操作规程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操作人员必须严格遵守机械操作规程，严禁违章操作和强行使用机械设备。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设置安全防护装置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在机械设备易发生危险的部位设置安全防护装置，以减少意外伤害的风险。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确保机械设备的正常运行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钢铁行业机械作业人员应定期对机械设备进行检查和维护，确保其正常运行，防止因设备故障导致的意外伤害。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机械作业安全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遵守电气操作规程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操作人员必须严格遵守电气操作规程，严禁违章操作和私自接线等行为。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设置安全警示标识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在电气设备周围设置明显的安全警示标识，提醒操作人员注意安全事项，防止触电等意外事故的发生。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确保电气设备的安全运行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钢铁行业电气作业人员应定期对电气设备进行检查和维护，确保其安全运行，防止因电气故障导致的意外事故。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电气作业安全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钢铁行业生产标准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377" r="1137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生产标准规定了产品的质量要求和检测方法，有助于确保产品的性能和安全性。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确保产品质量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通过标准化生产流程和操作规范，企业可以优化生产过程，提高生产效率。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提高生产效率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统一的生产标准有助于企业实现规模经济，降低生产成本。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降低成本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遵循国际生产标准有助于消除贸易壁垒，提高企业在国际市场上的竞争力。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促进国际贸易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生产标准的意义与作用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https://d.book118.com/557053135026006035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2024-09-09T11:30:31.283</cp:lastPrinted>
  <dcterms:created xsi:type="dcterms:W3CDTF">2024-09-09T03:30:31Z</dcterms:created>
  <dcterms:modified xsi:type="dcterms:W3CDTF">2024-09-09T03:30:33Z</dcterms:modified>
</cp:coreProperties>
</file>