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4A359-6C99-4D2B-B1A1-3C609801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90B9C-29E8-43B4-A80E-A7640DC5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BE613-C80C-4431-8F12-D76BFEA6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709D6-0359-4EAE-80BC-1672E45E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E04B0-DDB3-4058-9BA5-82F3FED7B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20D9A-D6D4-43DC-B3D4-A66E3BD85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E4C3E-984C-4D03-9679-B3961969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E4DB9-6D67-43B1-BBD1-C0170382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8B9EE-17FB-4E2B-84AF-B46FCB34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2A0F3-1E6D-4C85-9083-879B6C84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C4DBB-D942-4D22-8CAA-B725DDF99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5502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供应商谈判结果确认计划执行情况进度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供应商谈判结果概述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计划执行情况进度分析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供应商配合度评估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未来合作展望与建议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确认供应商谈判结果的执行情况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通过对谈判结果的跟踪和确认，确保供应商按照协议履行承诺，保障公司的利益和业务的顺利进行。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通过对供应商执行情况的监督和评估，及时发现和解决问题，提高供应商的绩效和合作水平。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包括供应商在价格、质量、交货期等方面的执行情况，以及是否存在问题和风险。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谈判结果执行情况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对供应商在谈判结果执行过程中的绩效进行评估，包括交货准时率、产品质量合格率、服务响应速度等方面。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08" r="10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针对供应商在执行过程中存在的问题和不足，提出改进措施和建议，以提高供应商的绩效和合作水平。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供应商谈判结果概述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与供应商达成合作意向，明确双方的权利和义务，确保产品质量和交货期，争取最优惠的价格和付款条件。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包括产品规格、质量、价格、交货期、付款方式、售后服务等关键条款的讨论和协商。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谈判主要内容和目标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经过谈判，双方就关键条款达成共识，表达了明确的合作意向。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在谈判结束后，双方及时签署了合作协议，明确了各自的权利和义务，为后续的合作奠定了坚实的基础。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达成合作意向及协议签署情况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协议签署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计划执行情况进度分析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自谈判启动至谈判结束，共计3个月。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实际执行时间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自谈判启动至当前时间，已过去2个月。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目前已完成谈判的80%，整体进度良好，符合预期。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整体进度把握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已完成供应商信息收集、谈判团队组建、谈判策略制定等关键工作。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谈判准备阶段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已完成初步接触、技术交流、商务谈判等关键节点，双方就合作意向达成初步共识。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谈判实施阶段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待完成合同草拟、内部审批、正式签约等后续工作。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谈判后续工作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技术交流不充分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双方在技术交流过程中，对某些技术细节存在分歧，导致交流不够充分。需加强技术团队之间的沟通，明确技术要求和标准。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商务谈判难度较大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双方在价格、交货期等关键条款上存在较大分歧，导致商务谈判难度较大。需深入分析市场需求和竞争态势，制定合理的谈判策略。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合同草拟进度缓慢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由于双方对合同条款存在不同理解，导致合同草拟进度缓慢。需加强法律团队之间的沟通，明确合同条款和法律责任。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https://d.book118.com/557055023016006035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2024-09-09T09:00:46.166</cp:lastPrinted>
  <dcterms:created xsi:type="dcterms:W3CDTF">2024-09-09T01:00:46Z</dcterms:created>
  <dcterms:modified xsi:type="dcterms:W3CDTF">2024-09-09T01:00:48Z</dcterms:modified>
</cp:coreProperties>
</file>