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250E3-9595-4324-A3A0-F19E3C662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65B77-5386-4726-8E2E-06DAE2338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E86D9-8B87-49CB-AAB1-F7234E86C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7B6A0-20ED-4EAE-94F0-FA0005493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892AC-2547-4CBF-9B1B-D4E2086C1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EF519-65B8-4C09-8114-BB4179DE1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981A7D-49AA-44C8-A624-0F7C23E0F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DDC8F-E2F2-4482-9795-7C4E82811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85EBF-5571-4E6C-A4F3-51778191A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55969-E7EF-40B9-8CA4-9BD817A92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25963-824A-45ED-9E5D-5D2E3616F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55060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寄售结算的物联网技术应用研究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物联网技术在寄售结算中的具体应用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寄售结算与物联网技术的结合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寄售结算的物联网技术应用的优势和挑战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结论和建议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寄售结算的物联网技术应用的未来展望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寄售结算与物联网技术的结合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寄售结算的概念和应用场景</a:t>
            </a:r>
            <a:endParaRPr lang="zh-CN" altLang="en-US"/>
          </a:p>
        </p:txBody>
      </p:sp>
      <p:sp>
        <p:nvSpPr>
          <p:cNvPr id="10489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寄售结算的定义和特点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寄售结算的应用场景和优势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寄售结算的未来发展趋势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物联网技术在寄售结算中的应用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物联网技术在寄售结算中的潜力和应用价值</a:t>
            </a:r>
            <a:endParaRPr lang="zh-CN" altLang="en-US"/>
          </a:p>
        </p:txBody>
      </p:sp>
      <p:sp>
        <p:nvSpPr>
          <p:cNvPr id="104902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物联网技术可以降低寄售结算的成本，提高效率，为双方带来更多利益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物联网技术为寄售结算提供了更高效、便捷的解决方案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物联网技术能够实时追踪物品信息，提高寄售结算的准确性和透明度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物联网技术在寄售结算中的应用具有广泛的前景和巨大的潜力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结合案例分析</a:t>
            </a:r>
            <a:endParaRPr lang="zh-CN" altLang="en-US"/>
          </a:p>
        </p:txBody>
      </p:sp>
      <p:sp>
        <p:nvSpPr>
          <p:cNvPr id="10490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寄售结算与物联网技术的结合案例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物联网技术在寄售结算中的应用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案例分析：优势与挑战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未来发展趋势与展望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物联网技术在寄售结算中的具体应用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智能合约在寄售结算中的应用</a:t>
            </a:r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智能合约的定义和特点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智能合约在寄售结算中的应用场景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智能合约在寄售结算中的优势和作用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智能合约在寄售结算中的实现方式和流程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物联网设备在寄售结算中的角色和数据交互</a:t>
            </a:r>
            <a:endParaRPr lang="zh-CN" altLang="en-US"/>
          </a:p>
        </p:txBody>
      </p:sp>
      <p:sp>
        <p:nvSpPr>
          <p:cNvPr id="10492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设备类型：传感器、读写器等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数据传输：通过物联网网络将采集的数据传输至数据中心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数据处理：对采集的数据进行分析和处理，提供决策支持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数据采集：实时监测寄售物品的状态、位置等信息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基于物联网技术的安全性和信任机制</a:t>
            </a:r>
            <a:endParaRPr lang="zh-CN" altLang="en-US"/>
          </a:p>
        </p:txBody>
      </p:sp>
      <p:sp>
        <p:nvSpPr>
          <p:cNvPr id="104933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物联网技术在寄售结算中的未来发展前景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物联网技术对寄售结算的监管和保障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物联网技术在寄售结算中的信任机制建立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物联网技术对寄售结算安全性的提升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4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寄售结算的物联网技术应用的优势和挑战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https://d.book118.com/557055060036006051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寄售结算的物联网技术应用研究</vt:lpstr>
      <vt:lpstr>目录</vt:lpstr>
      <vt:lpstr>寄售结算与物联网技术的结合</vt:lpstr>
      <vt:lpstr>寄售结算的概念和应用场景</vt:lpstr>
      <vt:lpstr>物联网技术在寄售结算中的潜力和应用价值</vt:lpstr>
      <vt:lpstr>结合案例分析</vt:lpstr>
      <vt:lpstr>物联网技术在寄售结算中的具体应用</vt:lpstr>
      <vt:lpstr>智能合约在寄售结算中的应用</vt:lpstr>
      <vt:lpstr>物联网设备在寄售结算中的角色和数据交互</vt:lpstr>
      <vt:lpstr>基于物联网技术的安全性和信任机制</vt:lpstr>
      <vt:lpstr>寄售结算的物联网技术应用的优势和挑战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2024-09-24T04:44:45.036</cp:lastPrinted>
  <dcterms:created xsi:type="dcterms:W3CDTF">2024-09-23T20:44:45Z</dcterms:created>
  <dcterms:modified xsi:type="dcterms:W3CDTF">2024-09-23T20:44:47Z</dcterms:modified>
</cp:coreProperties>
</file>