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B95B0-1C4D-41E7-BF05-AFCE3A458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E6BE6-5E34-4FC7-A956-748803F618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1B9C07-9198-44E9-82DD-C03C67D51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8BF578-79DF-4469-B11C-7562051CB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BCF619-684A-4DFE-903F-A7B10DFA2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F56858-4377-421A-850A-21B1B9C98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A5B6E4-028D-497E-8B64-C34A2E7ADD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0F2FA6-87DC-4E53-9021-B414808A0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3C347D-1E98-498F-8AC6-B355E6097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59FDA-85AF-43B7-89C0-BF325F79B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03F96-D2D0-46A0-BDDD-5BB464934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06103611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磁共振的原理与结构通用课件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磁共振原理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磁共振设备结构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磁共振成像流程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磁共振的安全与防护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磁共振原理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核自旋与磁矩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核自旋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原子核具有自旋运动，类似于小型的陀螺。由于原子核带有正电荷，因此具有磁矩。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核磁矩是核自旋的物理量，它决定了核在磁场中的行为。核磁矩与核自旋的乘积决定了核的磁偶极矩。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磁共振成像中使用的磁场，通常在0.5-3特斯拉之间。静磁场的作用是使核自旋沿着磁场方向排列。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在静磁场的作用下，所有核自旋的磁偶极矩都排列在同一方向，形成一个宏观的磁化矢量。这个矢量的长度取决于被测物质的磁化率。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静磁场与磁化矢量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磁化矢量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静磁场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为了使磁化矢量发生旋转，需要施加一个射频脉冲。这个脉冲的频率与静磁场频率相同，它使磁化矢量在垂直于静磁场方向上旋转。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射频脉冲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射频脉冲可以使磁化矢量旋转90度或180度，这取决于脉冲的长度和强度。旋转后的磁化矢量重新排列，并释放出能量。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旋转角度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射频脉冲与磁化矢量的旋转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信号检测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当磁化矢量重新排列并释放能量时，会产生一个微弱的射频信号，这个信号被接收器检测到。信号的强度取决于磁化矢量的长度和旋转角度。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信号重建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接收器接收到的信号经过放大、滤波和数字化处理后，可以重建为磁共振图像。图像的分辨率和对比度取决于扫描参数和重建算法的选择。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信号的检测与重建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磁共振设备结构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体系统是磁共振设备的核心部分，主要分为永磁型、超导型和脉冲型三种类型。永磁型磁体采用具有剩磁的物质作为磁体，超导型磁体利用超导材料在直流电流下的磁效应产生磁场，脉冲型磁体则利用电流脉冲产生磁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磁场强度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磁场强度是衡量磁共振设备性能的重要指标之一，不同的磁场强度会对成像质量和应用范围产生影响。常见的磁场强度范围从0.5T到3.0T，其中3.0T以上的磁场强度应用于高端科研和临床诊断。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磁体类型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磁体系统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梯度系统产生梯度磁场，用于在成像过程中对磁场强度进行空间编码，实现对成像区域的定位和分辨。梯度磁场强度、切换率和均匀度等参数对成像质量产生影响。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梯度控制器是梯度系统的核心部件，负责控制梯度线圈的电流，实现所需的梯度场。梯度控制器具有高精度和高稳定性的要求，以保证成像质量。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梯度磁场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梯度控制器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梯度系统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https://d.book118.com/557061036115006052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2024-09-26T03:36:01.487</cp:lastPrinted>
  <dcterms:created xsi:type="dcterms:W3CDTF">2024-09-25T19:36:01Z</dcterms:created>
  <dcterms:modified xsi:type="dcterms:W3CDTF">2024-09-25T19:36:03Z</dcterms:modified>
</cp:coreProperties>
</file>