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CE547C-DF34-4405-8214-82EA58DB48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45FF10-1F9B-4F5E-94FA-8770450E8D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2FA599-1B9D-4D20-80F1-9D07BE7EBA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C83A2D-C637-4D6E-B579-B5787AD9D3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DF1431-EE9C-4981-AA30-E05B3B41D3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C08FB3-95CF-4B6A-8784-124B93BD06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E6A9D3-78D7-41AB-83FA-4AF43C39E1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29140F-D008-4E1B-8348-6D8359E098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EE6701-BB3B-419B-9433-4B09B7C0D7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13FF38-BFE8-432C-8BA9-4D7CBF5224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535B80-C362-45AA-9BC4-436215A06E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7061061050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流程管理对企业竞争战略选择的影响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流程管理概述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企业竞争战略概述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流程管理对企业竞争战略选择的影响</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案例分析</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结论与建议</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参考文献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333" r="133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客户需求多样化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客户需求的多样化对企业流程的灵活性和适应性提出了更高的要求。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全球化竞争加剧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随着全球化进程的加速，企业面临着来自国内外市场的激烈竞争。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技术创新推动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信息技术、人工智能等技术的快速发展，为企业流程管理提供了更多可能性。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探讨流程管理如何影响企业的竞争战略选择，为企业制定有效的竞争战略提供理论支持和实践指导。</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研究意义</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有助于企业深入理解流程管理与竞争战略之间的关系，提高企业的竞争力和市场地位。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流程管理概述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流程管理的定义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流程管理是一种系统的方法，用于规划、组织、指导和控制企业的业务流程，以提高效率和效果。</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它涉及识别、分析和优化业务流程中的一系列活动，以确保企业能够高效地实现其战略目标。</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流程设计</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合理规划业务流程，确保流程的顺畅和高效。</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流程监控与优化</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对流程进行持续监控和评估，发现并解决存在的问题，不断优化流程。</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流程实施</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将设计好的流程付诸实践，确保流程的顺利执行。</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流程管理的关键要素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监控与评估</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对实施的新流程进行持续监控和评估，确保流程的有效性和效率。</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实施新流程</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将设计好的新流程付诸实践，确保流程的顺利执行。</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设计新流程</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根据目标和诊断结果，设计新的业务流程。</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明确目标</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确定企业战略目标，为流程管理提供指导。</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诊断现状</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分析现有业务流程，找出存在的问题和瓶颈。</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流程管理的实施步骤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企业竞争战略概述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企业竞争战略的定义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企业竞争战略是企业为在市场中获得竞争优势而制定的总体规划和行动方案，目的是在特定的市场环境下实现企业的长期目标。</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企业竞争战略的制定需要考虑企业自身的能力、市场需求、竞争态势等多个因素，以实现可持续的竞争优势。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低成本战略</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通过降低成本、提高效率等方式，以价格优势获取市场份额。</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差异化战略</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通过提供独特的产品或服务，满足消费者的个性化需求，以获得竞争优势。</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集中化战略</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将企业资源集中于某一特定市场或产品，以深度挖掘市场潜力，实现竞争优势。</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企业竞争战略的类型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市场环境</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市场需求、竞争态势、政策法规等外部因素对企业竞争战略的选择具有重要影响。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企业资源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企业的技术、人才、资金等内部资源也是选择竞争战略的重要考虑因素。</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组织文化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企业的核心价值观、行为规范等文化因素对竞争战略的选择和实施具有重要影响。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企业竞争战略的选择因素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https://d.book118.com/557061061050006053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2024-09-27T03:11:23.610</cp:lastPrinted>
  <dcterms:created xsi:type="dcterms:W3CDTF">2024-09-26T19:11:23Z</dcterms:created>
  <dcterms:modified xsi:type="dcterms:W3CDTF">2024-09-26T19:11:25Z</dcterms:modified>
</cp:coreProperties>
</file>