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B8F954-BF6A-43BE-AAD5-0A94BD98F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78B916-9BC4-47DB-A6D3-A2EDA0D0AF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123E34-E7EE-43CD-9381-5934A960C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06FBF1-AC9C-4061-8799-D124BA6783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EA5DB1-110E-412C-8056-4C97546EB2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C9835B-359E-4316-82AE-8108A3A813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30856C-6658-4F5D-81A3-77EA50FF07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63B61A-F94C-4534-B397-3C0B051748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36A5D2-F292-4464-8906-C6965EACD9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B60840-C8AC-427E-A95C-6407E1E2EE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023E99-A23E-40F4-87D2-FC10F2F43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6401605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新材料科学与技术产业的国际市场竞争与机遇</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2024-01-13</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产业概述与发展趋势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国际市场竞争格局分析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机遇与挑战并存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典型企业案例剖析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政策环境与支持措施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展望未来发展策略建议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产业概述与发展趋势</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指新近发展或正在发展的具有优异性能的结构材料和有特殊性质的功能材料。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涵盖新材料的研发、生产、应用以及相关技术与服务的产业。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新材料科学与技术产业定义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新材料科学与技术产业</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新材料</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从20世纪后半叶开始，随着科技的不断进步，新材料产业经历了快速发展，成为当今世界科技竞争的重点领域之一。</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新材料产业已成为全球经济发展的重要引擎，涉及领域广泛，包括能源、环保、信息、生物等。各国纷纷加大投入，争夺新材料产业的主导权。</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发展历程</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现状</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12" b="231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随着人工智能、大数据等技术的不断进步，新材料产业将实现智能化发展，提高研发效率、降低生产成本。</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绿色化发展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环保意识的提高将推动新材料产业向绿色化方向发展，研发更加环保、可持续的新材料。</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跨界融合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新材料产业将与其他产业实现跨界融合，推动相关领域的创新与发展，如新能源、生物医疗等。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国际市场竞争格局分析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作为新材料技术的领先者，美国在研发、产业化和应用方面均处于世界前列，特别是在先进制造、生物医用、新能源等领域。</a:t>
            </a:r>
          </a:p>
        </p:txBody>
      </p:sp>
      <p:pic>
        <p:nvPicPr>
          <p:cNvPr id="6" name="Picture 6"/>
          <p:cNvPicPr>
            <a:picLocks noChangeAspect="1"/>
          </p:cNvPicPr>
          <p:nvPr/>
        </p:nvPicPr>
        <p:blipFill>
          <a:blip r:embed="rId2"/>
          <a:srcRect l="16724" r="167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美国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欧洲在新材料领域拥有强大的研发实力和产业基础，尤其在复合材料、纳米材料、光电材料等方面具有显著优势。</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欧洲</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近年来，亚洲在新材料领域的发展迅速，中国、日本和韩国等国家在科研投入、产业规模和应用领域均取得了显著进展。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亚洲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主要国家和地区发展现状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技术创新能力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美国和欧洲在新材料技术研发方面处于领先地位，拥有大量的专利和核心技术。亚洲国家则在应用技术和产业化方面表现出色。</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产业链完整性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亚洲国家在新材料产业链完整性方面具有优势，涵盖了从原材料、加工制造到应用的全产业链。而美国和欧洲则更侧重于高端研发和应用领域。</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市场规模和增长潜力</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亚洲市场规模巨大且增长迅速，为新材料产业提供了广阔的应用空间。美国和欧洲市场则相对成熟，但高端应用领域的增长潜力依然可观。</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核心竞争力对比</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目前，美国、欧洲和亚洲在新材料市场中占据主导地位，其中亚洲市场份额逐年上升，美国和欧洲市场份额相对稳定。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市场份额</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新材料市场竞争激烈，各国纷纷加大科研投入和产业化力度，争夺市场份额。同时，跨国公司和大型企业集团通过并购、合作等方式整合资源，提高竞争力。未来，新材料市场的竞争将更加激烈，但同时也为各国和企业提供了更多的发展机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竞争态势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市场份额及竞争态势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机遇与挑战并存</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新兴产业需求增长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随着新能源、生物医药、信息技术等新兴产业的快速发展，对高性能、功能化新材料的需求不断增长，为新材料产业提供了广阔的市场空间。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传统产业升级改造</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传统制造业在转型升级过程中，对轻量化、高强度、耐高温等新材料的需求日益旺盛，为新材料产业提供了持续的发展动力。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军民融合深度发展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军民融合战略的实施，推动了军用新材料向民用领域的转化和应用，为新材料产业提供了新的增长点。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新材料应用领域拓展带来的机遇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跨学科融合创新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新材料研发涉及多个学科领域，跨学科融合创新有助于突破技术瓶颈，开发出性能更优异、应用更广泛的新材料。</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智能制造与新材料产业融合</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智能制造技术的发展为新材料产业提供了更高效、更精准的生产方式，推动了新材料产业的转型升级。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研发能力不断提升</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随着科技水平的不断提高，新材料研发能力不断提升，加速了新材料的研发周期和产业化进程。</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科技创新推动产业升级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https://d.book118.com/557064016053006035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2024-09-09T18:38:12.486</cp:lastPrinted>
  <dcterms:created xsi:type="dcterms:W3CDTF">2024-09-09T10:38:12Z</dcterms:created>
  <dcterms:modified xsi:type="dcterms:W3CDTF">2024-09-09T10:38:14Z</dcterms:modified>
</cp:coreProperties>
</file>