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60920-CBE1-436E-83C1-219FF186C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6549F-CBB5-4970-96CA-A6EEEA215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37A10-C14F-4AAB-8527-72A974A28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993ED-2BD3-454C-AF8A-AB108200E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DA3A4F-617C-4DDB-88E5-F9AB9F569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160E63-8C62-4D1F-8CEA-F264FB3DB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E3215E-8D69-4986-AFE7-8691E5987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985D0-35CD-4D6D-AAC8-DC82EA000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15242-48A0-413D-A48E-2F489B70D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6B09E-3735-4BF9-A67D-5DC8AD8C0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31B70-9210-4CE2-A87E-4C156E765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6512505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家委膳委会活动方案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资源需求及预算分配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86" r="327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03" r="325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随着教育理念的更新，家长参与学校管理成为一种趋势，家委膳委会作为家长参与学校膳食管理的重要组织应运而生。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家长参与学校管理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学生处于生长发育阶段，健康饮食对其成长至关重要，家委膳委会的成立有助于关注学生的饮食健康，提升学校餐饮质量。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学生健康饮食需求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家委膳委会成立背景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通过家委膳委会的活动，增进家长和学校之间的沟通与合作，共同关注学生的饮食健康。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通过家委膳委会的监督和参与，改善学校餐饮环境，提高学生餐饮质量，保障学生健康成长。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提高学生餐饮质量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促进家校合作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通过家委膳委会的活动，让家长更加了解学校餐饮情况，提高家长对学校餐饮的满意度。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提升家长满意度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通过家委膳委会的宣传和引导，帮助学生养成良好的饮食习惯，提高学生的营养水平。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改善学生饮食习惯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家委膳委会的活动将推动学校餐饮管理水平的提升，使学校餐饮更加符合学生的健康需求。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促进学校餐饮管理水平的提升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https://d.book118.com/557065125054006051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2024-09-24T09:20:56.254</cp:lastPrinted>
  <dcterms:created xsi:type="dcterms:W3CDTF">2024-09-24T01:20:56Z</dcterms:created>
  <dcterms:modified xsi:type="dcterms:W3CDTF">2024-09-24T01:20:58Z</dcterms:modified>
</cp:coreProperties>
</file>