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4AAC3-9B86-46D9-8785-7C9379A0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9BA21-B2CE-4043-A51B-D595013D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546EE-689C-4285-936F-5645B0C16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BDD96-B9C7-4622-87D7-8200B9EB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E0971C-A8F7-4054-A004-E3205329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E1EDFF-0526-466B-8967-38F439863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09D97-C071-400A-8FF1-CF648926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58AD0-832E-4BED-9F08-542CCD046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64E74-D380-44F3-A5EF-96082A173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66FB1-4A74-4EE6-9955-BD596BD0D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3C1F4-B4C0-43A8-B541-3AC57A454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00014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农办的工作计划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农业发展现状分析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农办工作计划与目标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农业生产提升计划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农业科技创新计划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农业产业链建设计划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农办自身建设计划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农办的工作计划致力于促进农业农村现代化，提高农业生产效率，改善农村生活环境，推动农村经济社会全面发展。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推动农业农村现代化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当前，农业农村发展面临诸多挑战和机遇，如气候变化、资源约束、市场需求变化等。农办的工作计划旨在制定科学合理的应对策略，抓住机遇，应对挑战，推动农业农村可持续发展。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应对挑战和机遇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72" r="1537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16" r="1631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包括提高农业生产效率、推广现代农业技术、加强农业科技创新等方面的工作计划。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包括保护农业生态环境、治理农村环境污染、促进农业绿色发展等方面的工作计划。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农村发展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包括改善农村基础设施、提高农村公共服务水平、促进农村一二三产业融合发展等方面的工作计划。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农民生活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包括提高农民收入水平、改善农民生活条件、促进农民全面发展等方面的工作计划。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农业发展现状分析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035" b="12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农业生产总体情况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农业生产稳定增长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近年来，我国农业生产保持稳定增长，粮食、蔬菜、水果等农产品产量稳步提高，为保障国家粮食安全和农产品供给做出了重要贡献。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农业结构不断优化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随着农业供给侧结构性改革的深入推进，农业结构不断优化，优质农产品供给能力不断提升，满足了消费者日益多样化的需求。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农业绿色发展取得成效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农业绿色发展理念深入人心，化肥、农药使用量实现负增长，农业废弃物资源化利用水平不断提高，农业生态环境明显改善。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农业科技推广应用成效显著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农业科技推广应用体系不断完善，科技特派员、农业科技园区等创新平台发挥了重要作用，农业科技贡献率不断提高。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智慧农业快速发展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随着互联网、大数据、人工智能等技术的广泛应用，智慧农业快速发展，为农业生产提供了精准化、智能化的服务。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农业科技水平不断提升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我国农业科技创新能力不断增强，新品种、新技术、新装备不断涌现，为农业生产提供了有力支撑。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农业科技应用情况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农业社会化服务体系建设加强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农业社会化服务体系不断健全，农业生产性服务业快速发展，为农业生产提供了全方位、多层次的服务。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农业品牌建设取得进展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农业品牌建设不断推进，一批优质农产品品牌脱颖而出，提升了农产品的知名度和竞争力。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农业产业链不断完善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农业产业链上下游企业协同发展，农产品加工、流通、销售等环节不断完善，农业附加值不断提高。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农业产业链发展情况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农办工作计划与目标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促进农业、农村经济发展和农民增收，推进农村产业融合和乡村振兴。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制定和实施农业、农村经济发展规划，加强农业科技创新和人才培养，推进农村产业融合和一二三产业融合发展，加强农村基础设施建设和公共服务，深化农村改革和制度创新。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加强粮食生产功能区和重要农产品生产保护区建设，推进农业绿色发展，加强农业科技创新和人才培养，促进农村一二三产业融合发展，推进乡村治理体系和治理能力现代化。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加大投入力度，加强政策扶持，强化科技创新和人才培养，推进农村产业融合和乡村振兴，深化农村改革和制度创新，加强组织领导和督促检查。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举措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重点任务与举措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按照年度制定工作计划和时间表，明确各项任务的时间节点和责任人。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建立工作台账，定期对工作进展情况进行检查和评估，及时发现问题并采取措施加以解决，确保各项工作按照时间节点顺利推进。同时，根据实际情况对工作计划进行适时调整和优化。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938" r="3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时间安排与进度计划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农业生产提升计划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农业机械化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加快推进农业机械化，提高粮食生产的机械化水平，降低生产成本，提高生产效率。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耕地保护与质量提升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实施严格的耕地保护制度，加强高标准农田建设，提高耕地质量和产出能力。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农业科技创新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加大农业科研投入，推广高产优质品种和先进适用技术，提高粮食生产的科技含量。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提高粮食生产能力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https://d.book118.com/557100014021006030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2024-09-01T14:44:47.316</cp:lastPrinted>
  <dcterms:created xsi:type="dcterms:W3CDTF">2024-09-01T06:44:47Z</dcterms:created>
  <dcterms:modified xsi:type="dcterms:W3CDTF">2024-09-01T06:44:49Z</dcterms:modified>
</cp:coreProperties>
</file>