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350A2A-55CE-4971-987F-6AEDF203AD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C1C081-1E56-489A-835F-D3DBA0B4D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8E3A28-1E65-47F3-894C-7F85327F1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2A62D-6974-4675-8AC3-085F60D94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15D5BF7-5D4F-486C-8F0E-4DB010F5B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C072836-D353-4644-8861-C2EA5AD56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1E51D6-62B9-424E-9E00-41C4738EF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088DE-7753-4AD9-8CA4-650CEB8484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28C845-1110-4B22-8164-A9D236B04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10894F-5EAE-438F-9A63-3F2AAC86B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9FBAC-E3A4-431F-986F-F220AA4238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7102044011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核技术在食品辐照领域的应用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食品辐照的定义与原理
 食品辐照的优点与缺点
 常见的辐照剂量范围
 食品辐照的应用范围
 食品辐照的安全性保障
 食品辐照的国际法规
 食品辐照的国内法规
 食品辐照的未来发展趋势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食品辐照的定义与原理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核技术在食品辐照领域的应用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食品辐照的定义与原理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食品辐照的定义：,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食品辐照是指利用电离辐射技术对食品进行杀菌、灭菌、保鲜、延缓成熟、抑制萌芽、防止害虫等处理过程。</a:t>
            </a:r>
          </a:p>
          <a:p>
            <a:r>
              <a:t>2. 食品辐照的原理是利用电离辐射对食品中的微生物、细菌、病毒等进行杀灭或抑制，从而达到延长食品保质期、保持食品新鲜度、提高食品安全性等目的。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3.电离辐射杀灭微生物的机理主要包括：破坏微生物的DNA分子，导致其无法复制或产生突变；破坏微生物的细胞膜，导致其丧失活性；破坏微生物的蛋白质和酶，导致其无法正常发挥功能。,辐照食品的种类：,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辐照食品主要分为两类：一是灭菌食品，即利用高剂量的电离辐射将食品中的微生物完全杀灭，达到商业无菌的目的；二是保鲜食品，即利用低剂量的电离辐射抑制食品中微生物的生长，延长食品的保质期。</a:t>
            </a:r>
          </a:p>
          <a:p>
            <a:r>
              <a:t>2. 辐照灭菌食品包括：罐头食品、肉制品、海鲜制品、乳制品、蛋制品、果蔬汁等。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食品辐照的优点与缺点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核技术在食品辐照领域的应用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食品辐照的优点与缺点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食品辐照的优点：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食品辐照技术可以有效杀灭食品中的微生物、细菌、寄生虫和病毒，保证食品的卫生安全。</a:t>
            </a:r>
          </a:p>
          <a:p>
            <a:r>
              <a:t>2. 食品辐照技术可以抑制食品的霉菌生长，延长食品的保质期。</a:t>
            </a:r>
          </a:p>
          <a:p>
            <a:r>
              <a:t>3. 食品辐照技术可以改善食品的颜色、风味和质地，提高食品的感官品质。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食品辐照的缺点：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食品辐照技术可能会导致食品中产生微量的放射性物质，对人体健康造成一定的影响。</a:t>
            </a:r>
          </a:p>
          <a:p>
            <a:r>
              <a:t>2. 食品辐照技术可能会破坏食品中的一些营养成分，降低食品的营养价值。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常见的辐照剂量范围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核技术在食品辐照领域的应用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常见的辐照剂量范围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辐射剂量的单位：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辐射剂量的单位是戈瑞（Gray），简称Gy。1 Gy等于1焦耳每千克。</a:t>
            </a:r>
          </a:p>
          <a:p>
            <a:r>
              <a:t>2. 辐射剂量还可以用拉德（rad）来表示，1拉德等于100尔格每克。</a:t>
            </a:r>
          </a:p>
          <a:p>
            <a:r>
              <a:t>3. 辐射剂量的单位还可以用伦琴（R）来表示，1伦琴等于258毫戈瑞每千克。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食物辐照剂量范围：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常见食物辐照剂量范围为0.5-10 kGy。</a:t>
            </a:r>
          </a:p>
          <a:p>
            <a:r>
              <a:t>2. 低剂量辐照（0.5-1 kGy）主要用于抑制微生物的生长，延长食品保质期。</a:t>
            </a:r>
          </a:p>
          <a:p>
            <a:r>
              <a:t>3. 中剂量辐照（1-5 kGy）主要用于杀灭微生物，控制病虫害，防止食品腐败变质。</a:t>
            </a:r>
          </a:p>
          <a:p>
            <a:r>
              <a:t>4. 高剂量辐照（5-10 kGy）主要用于灭菌，杀死微生物芽孢，延长食品保质期至数年。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常见的辐照剂量范围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辐射剂量的选择原则：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食品辐照剂量的选择要根据食品的种类、辐照目的、辐照效果等因素来确定。</a:t>
            </a:r>
          </a:p>
          <a:p>
            <a:r>
              <a:t>2. 一般来说，容易腐败变质的食品需要更高的辐照剂量。</a:t>
            </a:r>
          </a:p>
          <a:p>
            <a:r>
              <a:t>3. 需要灭菌的食品需要更高的辐照剂量。</a:t>
            </a:r>
          </a:p>
          <a:p>
            <a:r>
              <a:t>4. 对于辐照剂量较高的食品，需要进行辐照后感官和营养成分检测。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辐射剂量对食品的影响：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辐射剂量对食品的影响主要体现在食品的感官品质、营养成分和微生物含量等方面。</a:t>
            </a:r>
          </a:p>
          <a:p>
            <a:r>
              <a:t>2. 低剂量辐照对食品的感官品质和营养成分影响较小，但可以有效延长食品保质期。</a:t>
            </a:r>
          </a:p>
          <a:p>
            <a:r>
              <a:t>3. 中剂量辐照对食品的感官品质和营养成分有一定的影响，但可以杀灭微生物，控制病虫害，防止食品腐败变质。</a:t>
            </a:r>
          </a:p>
          <a:p>
            <a:r>
              <a:t>4. 高剂量辐照对食品的感官品质和营养成分的影响较大，但可以灭菌，杀死微生物芽孢，延长食品保质期至数年。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常见的辐照剂量范围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食品辐照的安全性：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食品辐照是一种安全的食品加工技术，不会产生放射性物质。</a:t>
            </a:r>
          </a:p>
          <a:p>
            <a:r>
              <a:t>2. 食品辐照后的食品经过严格的检验检疫，确保其安全性。</a:t>
            </a:r>
          </a:p>
          <a:p>
            <a:r>
              <a:t>3. 食品辐照技术在世界上已有50多年的应用历史，被认为是一种安全、有效、经济的食品加工技术。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食品辐照的前景：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食品辐照技术是一种很有发展前景的食品加工技术。</a:t>
            </a:r>
          </a:p>
          <a:p>
            <a:r>
              <a:t>2. 食品辐照技术可以有效地延长食品保质期，保持食品的新鲜度和营养成分，减少食品浪费。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食品辐照的应用范围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核技术在食品辐照领域的应用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食品辐照的安全性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食品辐照技术经过数十年的研究和实践，已被世界卫生组织、联合国粮食及农业组织等国际权威机构认定为一种安全、有效的食品保鲜技术。</a:t>
            </a:r>
          </a:p>
          <a:p>
            <a:r>
              <a:t>2. 食品辐照技术不会产生放射性，不会对食品的营养成分和味道造成负面影响，不会对人体健康产生危害。</a:t>
            </a:r>
          </a:p>
          <a:p>
            <a:r>
              <a:t>3. 辐照处理食品的剂量非常低，不会对食品产生放射性，不会对人体健康产生危害。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食品辐照的优势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食品辐照技术可以有效杀灭食品中的微生物，延长食品的保质期，减少食品的腐败变质，减少食品浪费。</a:t>
            </a:r>
          </a:p>
          <a:p>
            <a:r>
              <a:t>2. 食品辐照技术可以抑制食品中微生物的生长，防止食品腐败变质，延长食品的保质期。</a:t>
            </a:r>
          </a:p>
          <a:p>
            <a:r>
              <a:t>3. 食品辐照技术可以有效杀灭食品中的寄生虫和昆虫，确保食品的安全性和卫生质量。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食品辐照的应用范围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新鲜水果和蔬菜：辐照可以抑制水果和蔬菜的成熟和腐烂，延长其保鲜期，保持其新鲜度和营养价值。</a:t>
            </a:r>
          </a:p>
          <a:p>
            <a:r>
              <a:t>2. 肉类和禽类：辐照可以杀灭肉类和禽类中的致病菌，延长其保质期，防止其腐败变质，确保其安全性。</a:t>
            </a:r>
          </a:p>
          <a:p>
            <a:r>
              <a:t>3. 海鲜：辐照可以杀灭海鲜中的寄生虫和致病菌，延长其保质期，防止其腐败变质，确保其安全性。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食品辐照的发展趋势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食品辐照技术正在向绿色、高效、智能化方向发展，以满足消费者对食品安全和质量的更高要求。</a:t>
            </a:r>
          </a:p>
          <a:p>
            <a:r>
              <a:t>2. 食品辐照技术正在与其他食品保鲜技术相结合，以提高食品保鲜效果，延长食品保质期。</a:t>
            </a:r>
          </a:p>
          <a:p>
            <a:r>
              <a:t>3. 食品辐照技术正在与食品安全溯源技术相结合，以确保食品的安全性，提高消费者的信心。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食品辐照的应用范围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食品辐照的前沿研究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食品辐照技术正在与纳米技术相结合，以开发出更加高效、安全的食品辐照技术。</a:t>
            </a:r>
          </a:p>
          <a:p>
            <a:r>
              <a:t>2. 食品辐照技术正在与基因工程技术相结合，以开发出更加抗辐射的食品品种。</a:t>
            </a:r>
          </a:p>
          <a:p>
            <a:r>
              <a:t>3. 食品辐照技术正在与人工智能技术相结合，以开发出更加智能、高效的食品辐照设备和工艺。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食品辐照的安全性保障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核技术在食品辐照领域的应用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https://d.book118.com/557102044011006051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7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食品辐照的定义与原理</vt:lpstr>
      <vt:lpstr>#. 食品辐照的定义与原理</vt:lpstr>
      <vt:lpstr> 食品辐照的优点与缺点</vt:lpstr>
      <vt:lpstr>#. 食品辐照的优点与缺点</vt:lpstr>
      <vt:lpstr> 常见的辐照剂量范围</vt:lpstr>
      <vt:lpstr>#. 常见的辐照剂量范围</vt:lpstr>
      <vt:lpstr>#. 常见的辐照剂量范围</vt:lpstr>
      <vt:lpstr>#. 常见的辐照剂量范围</vt:lpstr>
      <vt:lpstr> 食品辐照的应用范围</vt:lpstr>
      <vt:lpstr> 食品辐照的应用范围</vt:lpstr>
      <vt:lpstr> 食品辐照的应用范围</vt:lpstr>
      <vt:lpstr> 食品辐照的应用范围</vt:lpstr>
      <vt:lpstr> 食品辐照的安全性保障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2024-09-23T20:15:56.673</cp:lastPrinted>
  <dcterms:created xsi:type="dcterms:W3CDTF">2024-09-23T12:15:56Z</dcterms:created>
  <dcterms:modified xsi:type="dcterms:W3CDTF">2024-09-23T12:15:58Z</dcterms:modified>
</cp:coreProperties>
</file>