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6A840-76B7-4C7B-8E4D-ACD057DAF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59CCD-104F-4B65-A028-661A8292A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33D07-2973-4622-A8BD-C7D34D01D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C35358-A125-4C68-A84C-2A1A9A065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015403-00F0-4CD1-8694-C7EB23F8B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2468D0-A146-48F3-AF20-F1D0250F1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70D84B-D9D4-4795-9F8F-01AD7D99C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CDF29-4BFD-48F7-86F7-AF4876C7D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A13431-88E9-4DC3-ABA1-168232AE3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BCDEF-62DF-41AA-AE23-C089946A2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6D407-D99E-494D-A31F-A40277715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0304014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过滤实验报告结果与分析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实验方法与步骤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分析过滤实验数据，为实际应用提供参考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研究过滤技术在不同领域的应用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探讨不同过滤材料的性能差异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过滤实验的基本原理和实验设计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实验数据和结果分析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过滤材料性能比较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实验结论与展望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实验方法与步骤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过滤实验原理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过滤是利用物质的溶解性差异，将固体和液体混合物中的固体颗粒截留，使液体通过而达到分离的操作。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过滤实验原理主要基于滤纸或滤膜的过滤作用，通过重力、真空或压力差等驱动力，使液体通过滤纸或滤膜，而固体颗粒则被截留在滤纸或滤膜上。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99" r="37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99" r="326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需要过滤的混合物（如悬浊液、乳浊液等）、滤纸或滤膜、漏斗、烧杯等。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实验材料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过滤器（如布氏漏斗、砂芯漏斗等）、真空泵（用于真空过滤）、压力泵（用于压力过滤）等。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实验材料与设备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实验步骤与操作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准备工作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检查实验材料和设备是否齐全、干净，将滤纸或滤膜剪裁合适大小并湿润。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过滤操作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将需要过滤的混合物倒入漏斗中，开启真空泵或压力泵，使液体通过滤纸或滤膜流入烧杯中，同时观察并记录过滤过程中的现象和数据。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组装过滤器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根据实验需求选择合适的漏斗和滤纸或滤膜，将滤纸或滤膜紧密贴合在漏斗内壁上，避免漏液。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过滤结束处理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当过滤完成后，关闭真空泵或压力泵，取下漏斗和滤纸或滤膜，将固体和液体分别收集并处理。同时清洗实验器材，整理实验台面。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实验结果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原始数据记录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详细记录了实验过程中的各项参数，如温度、压力、流量等。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数据预处理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对原始数据进行清洗、去噪和标准化处理，以便后续分析。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数据特征提取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提取与过滤效果相关的特征，如颗粒物浓度、过滤速度等。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数据记录与处理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https://d.book118.com/557103040142006051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2024-09-25T01:26:46.165</cp:lastPrinted>
  <dcterms:created xsi:type="dcterms:W3CDTF">2024-09-24T17:26:46Z</dcterms:created>
  <dcterms:modified xsi:type="dcterms:W3CDTF">2024-09-24T17:26:48Z</dcterms:modified>
</cp:coreProperties>
</file>